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6" r:id="rId2"/>
    <p:sldId id="282" r:id="rId3"/>
    <p:sldId id="273" r:id="rId4"/>
    <p:sldId id="283" r:id="rId5"/>
    <p:sldId id="284" r:id="rId6"/>
    <p:sldId id="286" r:id="rId7"/>
    <p:sldId id="287" r:id="rId8"/>
    <p:sldId id="288" r:id="rId9"/>
    <p:sldId id="259" r:id="rId10"/>
    <p:sldId id="260" r:id="rId11"/>
    <p:sldId id="263" r:id="rId12"/>
    <p:sldId id="264" r:id="rId13"/>
    <p:sldId id="265" r:id="rId14"/>
    <p:sldId id="266" r:id="rId15"/>
    <p:sldId id="267" r:id="rId16"/>
    <p:sldId id="268" r:id="rId17"/>
    <p:sldId id="269" r:id="rId18"/>
    <p:sldId id="270" r:id="rId19"/>
    <p:sldId id="271" r:id="rId20"/>
    <p:sldId id="272" r:id="rId21"/>
  </p:sldIdLst>
  <p:sldSz cx="24387175" cy="13716000"/>
  <p:notesSz cx="13716000" cy="24387175"/>
  <p:embeddedFontLst>
    <p:embeddedFont>
      <p:font typeface="Rajdhani" panose="020B0604020202020204" charset="0"/>
      <p:bold r:id="rId23"/>
    </p:embeddedFont>
    <p:embeddedFont>
      <p:font typeface="Calibri" panose="020F0502020204030204" pitchFamily="34" charset="0"/>
      <p:regular r:id="rId24"/>
      <p:bold r:id="rId25"/>
      <p:italic r:id="rId26"/>
      <p:boldItalic r:id="rId27"/>
    </p:embeddedFont>
    <p:embeddedFont>
      <p:font typeface="Rajdhani SemiBold" panose="020B0604020202020204" charset="0"/>
      <p:regular r:id="rId28"/>
      <p:bold r:id="rId29"/>
    </p:embeddedFont>
    <p:embeddedFont>
      <p:font typeface="Poppins" panose="020B060402020202020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6" roundtripDataSignature="AMtx7miN0hku9sBGRP5WafuaJMNkZ1Cqd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142" autoAdjust="0"/>
  </p:normalViewPr>
  <p:slideViewPr>
    <p:cSldViewPr snapToGrid="0">
      <p:cViewPr varScale="1">
        <p:scale>
          <a:sx n="29" d="100"/>
          <a:sy n="29" d="100"/>
        </p:scale>
        <p:origin x="1152" y="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46"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4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248384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
        <p:cNvGrpSpPr/>
        <p:nvPr/>
      </p:nvGrpSpPr>
      <p:grpSpPr>
        <a:xfrm>
          <a:off x="0" y="0"/>
          <a:ext cx="0" cy="0"/>
          <a:chOff x="0" y="0"/>
          <a:chExt cx="0" cy="0"/>
        </a:xfrm>
      </p:grpSpPr>
      <p:sp>
        <p:nvSpPr>
          <p:cNvPr id="12" name="Google Shape;1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 name="Google Shape;1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 name="Google Shape;1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extLst>
      <p:ext uri="{BB962C8B-B14F-4D97-AF65-F5344CB8AC3E}">
        <p14:creationId xmlns:p14="http://schemas.microsoft.com/office/powerpoint/2010/main" val="1119341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28217142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 name="Google Shape;25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21039953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 name="Google Shape;28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23936026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0" name="Google Shape;400;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1" name="Google Shape;401;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1375670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1" name="Google Shape;43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2" name="Google Shape;432;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19122506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1" name="Google Shape;451;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2" name="Google Shape;452;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36581285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8" name="Google Shape;478;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9" name="Google Shape;479;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13774736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0" name="Google Shape;510;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1" name="Google Shape;511;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35783721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3" name="Google Shape;533;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4" name="Google Shape;534;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9808429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4" name="Google Shape;554;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5" name="Google Shape;555;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1997088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24187223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2" name="Google Shape;572;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3" name="Google Shape;573;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2945131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4222432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1387992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7704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3161377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2596037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This method of fine-tuning was extended in the paper “Scaling instruction-</a:t>
            </a:r>
            <a:r>
              <a:rPr lang="en-US" dirty="0" err="1" smtClean="0"/>
              <a:t>finetuned</a:t>
            </a:r>
            <a:r>
              <a:rPr lang="en-US" baseline="0" dirty="0" smtClean="0"/>
              <a:t> </a:t>
            </a:r>
            <a:r>
              <a:rPr lang="en-US" dirty="0" smtClean="0"/>
              <a:t>language models”, which introduced more than a thousand tasks during fine-tuning</a:t>
            </a:r>
          </a:p>
          <a:p>
            <a:pPr marL="0" lvl="0" indent="0" algn="l" rtl="0">
              <a:spcBef>
                <a:spcPts val="0"/>
              </a:spcBef>
              <a:spcAft>
                <a:spcPts val="0"/>
              </a:spcAft>
              <a:buNone/>
            </a:pPr>
            <a:r>
              <a:rPr lang="en-US" dirty="0" smtClean="0"/>
              <a:t>that more closely follow instructions as we know them from GPT models. This</a:t>
            </a:r>
            <a:r>
              <a:rPr lang="en-US" baseline="0" dirty="0" smtClean="0"/>
              <a:t> </a:t>
            </a:r>
            <a:r>
              <a:rPr lang="en-US" dirty="0" smtClean="0"/>
              <a:t>resulted in the Flan-T5 family of models that benefit from this large variety of tasks.</a:t>
            </a:r>
            <a:endParaRPr lang="en-US" dirty="0" smtClean="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4040530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2410682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1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15.png"/><Relationship Id="rId10" Type="http://schemas.openxmlformats.org/officeDocument/2006/relationships/image" Target="../media/image29.png"/><Relationship Id="rId4" Type="http://schemas.openxmlformats.org/officeDocument/2006/relationships/image" Target="../media/image24.pn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32.png"/><Relationship Id="rId10" Type="http://schemas.openxmlformats.org/officeDocument/2006/relationships/image" Target="../media/image33.png"/><Relationship Id="rId4" Type="http://schemas.openxmlformats.org/officeDocument/2006/relationships/image" Target="../media/image31.png"/><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26" Type="http://schemas.openxmlformats.org/officeDocument/2006/relationships/image" Target="../media/image53.png"/><Relationship Id="rId3" Type="http://schemas.openxmlformats.org/officeDocument/2006/relationships/image" Target="../media/image1.png"/><Relationship Id="rId21" Type="http://schemas.openxmlformats.org/officeDocument/2006/relationships/image" Target="../media/image48.png"/><Relationship Id="rId7" Type="http://schemas.openxmlformats.org/officeDocument/2006/relationships/image" Target="../media/image25.png"/><Relationship Id="rId12" Type="http://schemas.openxmlformats.org/officeDocument/2006/relationships/image" Target="../media/image39.png"/><Relationship Id="rId17" Type="http://schemas.openxmlformats.org/officeDocument/2006/relationships/image" Target="../media/image44.png"/><Relationship Id="rId25" Type="http://schemas.openxmlformats.org/officeDocument/2006/relationships/image" Target="../media/image52.png"/><Relationship Id="rId2" Type="http://schemas.openxmlformats.org/officeDocument/2006/relationships/notesSlide" Target="../notesSlides/notesSlide12.xml"/><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34.png"/><Relationship Id="rId11" Type="http://schemas.openxmlformats.org/officeDocument/2006/relationships/image" Target="../media/image38.png"/><Relationship Id="rId24" Type="http://schemas.openxmlformats.org/officeDocument/2006/relationships/image" Target="../media/image51.png"/><Relationship Id="rId5" Type="http://schemas.openxmlformats.org/officeDocument/2006/relationships/image" Target="../media/image15.png"/><Relationship Id="rId15" Type="http://schemas.openxmlformats.org/officeDocument/2006/relationships/image" Target="../media/image42.png"/><Relationship Id="rId23" Type="http://schemas.openxmlformats.org/officeDocument/2006/relationships/image" Target="../media/image50.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24.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 Id="rId27" Type="http://schemas.openxmlformats.org/officeDocument/2006/relationships/image" Target="../media/image54.png"/></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62.png"/><Relationship Id="rId3" Type="http://schemas.openxmlformats.org/officeDocument/2006/relationships/image" Target="../media/image1.png"/><Relationship Id="rId7" Type="http://schemas.openxmlformats.org/officeDocument/2006/relationships/image" Target="../media/image57.png"/><Relationship Id="rId12"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6.png"/><Relationship Id="rId11" Type="http://schemas.openxmlformats.org/officeDocument/2006/relationships/image" Target="../media/image60.png"/><Relationship Id="rId5" Type="http://schemas.openxmlformats.org/officeDocument/2006/relationships/image" Target="../media/image55.png"/><Relationship Id="rId10" Type="http://schemas.openxmlformats.org/officeDocument/2006/relationships/image" Target="../media/image59.png"/><Relationship Id="rId4" Type="http://schemas.openxmlformats.org/officeDocument/2006/relationships/image" Target="../media/image15.png"/><Relationship Id="rId9" Type="http://schemas.openxmlformats.org/officeDocument/2006/relationships/image" Target="../media/image58.png"/></Relationships>
</file>

<file path=ppt/slides/_rels/slide1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1.png"/><Relationship Id="rId7"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5.png"/><Relationship Id="rId11" Type="http://schemas.openxmlformats.org/officeDocument/2006/relationships/image" Target="../media/image68.png"/><Relationship Id="rId5" Type="http://schemas.openxmlformats.org/officeDocument/2006/relationships/image" Target="../media/image15.png"/><Relationship Id="rId10" Type="http://schemas.openxmlformats.org/officeDocument/2006/relationships/image" Target="../media/image67.png"/><Relationship Id="rId4" Type="http://schemas.openxmlformats.org/officeDocument/2006/relationships/image" Target="../media/image63.png"/><Relationship Id="rId9" Type="http://schemas.openxmlformats.org/officeDocument/2006/relationships/image" Target="../media/image66.png"/></Relationships>
</file>

<file path=ppt/slides/_rels/slide1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4.png"/><Relationship Id="rId11" Type="http://schemas.openxmlformats.org/officeDocument/2006/relationships/image" Target="../media/image73.png"/><Relationship Id="rId5" Type="http://schemas.openxmlformats.org/officeDocument/2006/relationships/image" Target="../media/image15.png"/><Relationship Id="rId10" Type="http://schemas.openxmlformats.org/officeDocument/2006/relationships/image" Target="../media/image72.png"/><Relationship Id="rId4" Type="http://schemas.openxmlformats.org/officeDocument/2006/relationships/image" Target="../media/image69.png"/><Relationship Id="rId9" Type="http://schemas.openxmlformats.org/officeDocument/2006/relationships/image" Target="../media/image71.png"/></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33.png"/><Relationship Id="rId12"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75.png"/><Relationship Id="rId5" Type="http://schemas.openxmlformats.org/officeDocument/2006/relationships/image" Target="../media/image15.png"/><Relationship Id="rId10" Type="http://schemas.openxmlformats.org/officeDocument/2006/relationships/image" Target="../media/image6.png"/><Relationship Id="rId4" Type="http://schemas.openxmlformats.org/officeDocument/2006/relationships/image" Target="../media/image14.png"/><Relationship Id="rId9" Type="http://schemas.openxmlformats.org/officeDocument/2006/relationships/image" Target="../media/image74.png"/><Relationship Id="rId14" Type="http://schemas.openxmlformats.org/officeDocument/2006/relationships/image" Target="../media/image76.png"/></Relationships>
</file>

<file path=ppt/slides/_rels/slide1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4.png"/><Relationship Id="rId11" Type="http://schemas.openxmlformats.org/officeDocument/2006/relationships/image" Target="../media/image80.png"/><Relationship Id="rId5" Type="http://schemas.openxmlformats.org/officeDocument/2006/relationships/image" Target="../media/image15.png"/><Relationship Id="rId10" Type="http://schemas.openxmlformats.org/officeDocument/2006/relationships/image" Target="../media/image79.png"/><Relationship Id="rId4" Type="http://schemas.openxmlformats.org/officeDocument/2006/relationships/image" Target="../media/image69.png"/><Relationship Id="rId9" Type="http://schemas.openxmlformats.org/officeDocument/2006/relationships/image" Target="../media/image78.png"/></Relationships>
</file>

<file path=ppt/slides/_rels/slide1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1.png"/><Relationship Id="rId7" Type="http://schemas.openxmlformats.org/officeDocument/2006/relationships/image" Target="../media/image83.png"/><Relationship Id="rId12" Type="http://schemas.openxmlformats.org/officeDocument/2006/relationships/image" Target="../media/image85.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82.png"/><Relationship Id="rId11" Type="http://schemas.openxmlformats.org/officeDocument/2006/relationships/image" Target="../media/image67.png"/><Relationship Id="rId5" Type="http://schemas.openxmlformats.org/officeDocument/2006/relationships/image" Target="../media/image15.png"/><Relationship Id="rId10" Type="http://schemas.openxmlformats.org/officeDocument/2006/relationships/image" Target="../media/image66.png"/><Relationship Id="rId4" Type="http://schemas.openxmlformats.org/officeDocument/2006/relationships/image" Target="../media/image81.png"/><Relationship Id="rId9" Type="http://schemas.openxmlformats.org/officeDocument/2006/relationships/image" Target="../media/image84.png"/></Relationships>
</file>

<file path=ppt/slides/_rels/slide1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1.png"/><Relationship Id="rId7"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88.png"/><Relationship Id="rId5" Type="http://schemas.openxmlformats.org/officeDocument/2006/relationships/image" Target="../media/image15.png"/><Relationship Id="rId10" Type="http://schemas.openxmlformats.org/officeDocument/2006/relationships/image" Target="../media/image87.png"/><Relationship Id="rId4" Type="http://schemas.openxmlformats.org/officeDocument/2006/relationships/image" Target="../media/image14.png"/><Relationship Id="rId9" Type="http://schemas.openxmlformats.org/officeDocument/2006/relationships/image" Target="../media/image8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emf"/><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hyperlink" Target="https://www.instagram.com/eatemp._/" TargetMode="External"/><Relationship Id="rId18" Type="http://schemas.openxmlformats.org/officeDocument/2006/relationships/image" Target="../media/image97.png"/><Relationship Id="rId3" Type="http://schemas.openxmlformats.org/officeDocument/2006/relationships/image" Target="../media/image1.png"/><Relationship Id="rId7" Type="http://schemas.openxmlformats.org/officeDocument/2006/relationships/image" Target="../media/image89.png"/><Relationship Id="rId12" Type="http://schemas.openxmlformats.org/officeDocument/2006/relationships/image" Target="../media/image94.png"/><Relationship Id="rId17" Type="http://schemas.openxmlformats.org/officeDocument/2006/relationships/hyperlink" Target="https://www.youtube.com/@eatemp" TargetMode="External"/><Relationship Id="rId2" Type="http://schemas.openxmlformats.org/officeDocument/2006/relationships/notesSlide" Target="../notesSlides/notesSlide20.xml"/><Relationship Id="rId16" Type="http://schemas.openxmlformats.org/officeDocument/2006/relationships/image" Target="../media/image96.png"/><Relationship Id="rId20"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57.png"/><Relationship Id="rId11" Type="http://schemas.openxmlformats.org/officeDocument/2006/relationships/image" Target="../media/image93.png"/><Relationship Id="rId5" Type="http://schemas.openxmlformats.org/officeDocument/2006/relationships/image" Target="../media/image56.png"/><Relationship Id="rId15" Type="http://schemas.openxmlformats.org/officeDocument/2006/relationships/hyperlink" Target="https://www.pinterest.com/eatempofficial/" TargetMode="External"/><Relationship Id="rId10" Type="http://schemas.openxmlformats.org/officeDocument/2006/relationships/image" Target="../media/image92.png"/><Relationship Id="rId19" Type="http://schemas.openxmlformats.org/officeDocument/2006/relationships/hyperlink" Target="https://www.tiktok.com/@eatemp.official" TargetMode="External"/><Relationship Id="rId4" Type="http://schemas.openxmlformats.org/officeDocument/2006/relationships/image" Target="../media/image55.png"/><Relationship Id="rId9" Type="http://schemas.openxmlformats.org/officeDocument/2006/relationships/image" Target="../media/image91.png"/><Relationship Id="rId14" Type="http://schemas.openxmlformats.org/officeDocument/2006/relationships/image" Target="../media/image9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emf"/><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emf"/><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emf"/><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emf"/><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emf"/><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emf"/><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17.png"/><Relationship Id="rId12"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0.png"/><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6.png"/><Relationship Id="rId1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
        <p:cNvGrpSpPr/>
        <p:nvPr/>
      </p:nvGrpSpPr>
      <p:grpSpPr>
        <a:xfrm>
          <a:off x="0" y="0"/>
          <a:ext cx="0" cy="0"/>
          <a:chOff x="0" y="0"/>
          <a:chExt cx="0" cy="0"/>
        </a:xfrm>
      </p:grpSpPr>
      <p:pic>
        <p:nvPicPr>
          <p:cNvPr id="16" name="Google Shape;16;p1"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17" name="Google Shape;17;p1" descr=" "/>
          <p:cNvPicPr preferRelativeResize="0"/>
          <p:nvPr/>
        </p:nvPicPr>
        <p:blipFill rotWithShape="1">
          <a:blip r:embed="rId4">
            <a:alphaModFix/>
          </a:blip>
          <a:srcRect/>
          <a:stretch/>
        </p:blipFill>
        <p:spPr>
          <a:xfrm>
            <a:off x="-25263458" y="-8178800"/>
            <a:ext cx="2946768" cy="2692400"/>
          </a:xfrm>
          <a:prstGeom prst="rect">
            <a:avLst/>
          </a:prstGeom>
          <a:noFill/>
          <a:ln>
            <a:noFill/>
          </a:ln>
        </p:spPr>
      </p:pic>
      <p:sp>
        <p:nvSpPr>
          <p:cNvPr id="18" name="Google Shape;18;p1"/>
          <p:cNvSpPr/>
          <p:nvPr/>
        </p:nvSpPr>
        <p:spPr>
          <a:xfrm>
            <a:off x="-11101187" y="3797300"/>
            <a:ext cx="1600400" cy="3314700"/>
          </a:xfrm>
          <a:prstGeom prst="rect">
            <a:avLst/>
          </a:prstGeom>
          <a:solidFill>
            <a:srgbClr val="257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 name="Google Shape;19;p1" descr=" "/>
          <p:cNvPicPr preferRelativeResize="0"/>
          <p:nvPr/>
        </p:nvPicPr>
        <p:blipFill rotWithShape="1">
          <a:blip r:embed="rId5">
            <a:alphaModFix/>
          </a:blip>
          <a:srcRect/>
          <a:stretch/>
        </p:blipFill>
        <p:spPr>
          <a:xfrm>
            <a:off x="15236987" y="0"/>
            <a:ext cx="9150061" cy="4567726"/>
          </a:xfrm>
          <a:prstGeom prst="rect">
            <a:avLst/>
          </a:prstGeom>
          <a:noFill/>
          <a:ln>
            <a:noFill/>
          </a:ln>
        </p:spPr>
      </p:pic>
      <p:sp>
        <p:nvSpPr>
          <p:cNvPr id="29" name="Google Shape;29;p1"/>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1"/>
          <p:cNvSpPr/>
          <p:nvPr/>
        </p:nvSpPr>
        <p:spPr>
          <a:xfrm>
            <a:off x="1714714" y="3479800"/>
            <a:ext cx="13179330" cy="46820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a:solidFill>
                  <a:srgbClr val="FFFFFF"/>
                </a:solidFill>
                <a:latin typeface="Rajdhani"/>
                <a:ea typeface="Rajdhani"/>
                <a:cs typeface="Rajdhani"/>
                <a:sym typeface="Rajdhani"/>
              </a:rPr>
              <a:t>Text Classification</a:t>
            </a:r>
            <a:endParaRPr sz="12800" b="0" i="0" u="none" strike="noStrike" cap="none" dirty="0">
              <a:solidFill>
                <a:schemeClr val="dk1"/>
              </a:solidFill>
              <a:latin typeface="Calibri"/>
              <a:ea typeface="Calibri"/>
              <a:cs typeface="Calibri"/>
              <a:sym typeface="Calibri"/>
            </a:endParaRPr>
          </a:p>
        </p:txBody>
      </p:sp>
      <p:sp>
        <p:nvSpPr>
          <p:cNvPr id="31" name="Google Shape;31;p1"/>
          <p:cNvSpPr/>
          <p:nvPr/>
        </p:nvSpPr>
        <p:spPr>
          <a:xfrm>
            <a:off x="3212217" y="9574841"/>
            <a:ext cx="10581707" cy="1312333"/>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6400"/>
              <a:buFont typeface="Rajdhani SemiBold"/>
              <a:buNone/>
            </a:pPr>
            <a:r>
              <a:rPr lang="en-US" sz="6400" b="0" i="0" u="none" strike="noStrike" cap="none" dirty="0" smtClean="0">
                <a:solidFill>
                  <a:srgbClr val="FFFFFF"/>
                </a:solidFill>
                <a:latin typeface="Rajdhani SemiBold"/>
                <a:ea typeface="Rajdhani SemiBold"/>
                <a:cs typeface="Rajdhani SemiBold"/>
                <a:sym typeface="Rajdhani SemiBold"/>
              </a:rPr>
              <a:t>Chapter </a:t>
            </a:r>
            <a:r>
              <a:rPr lang="en-US" sz="6400" b="0" i="0" u="none" strike="noStrike" cap="none" dirty="0" smtClean="0">
                <a:solidFill>
                  <a:srgbClr val="FFFFFF"/>
                </a:solidFill>
                <a:latin typeface="Rajdhani SemiBold"/>
                <a:ea typeface="Rajdhani SemiBold"/>
                <a:cs typeface="Rajdhani SemiBold"/>
                <a:sym typeface="Rajdhani SemiBold"/>
              </a:rPr>
              <a:t>4</a:t>
            </a:r>
            <a:endParaRPr sz="6400" b="0" i="0" u="none" strike="noStrike" cap="none" dirty="0">
              <a:solidFill>
                <a:schemeClr val="dk1"/>
              </a:solidFill>
              <a:latin typeface="Calibri"/>
              <a:ea typeface="Calibri"/>
              <a:cs typeface="Calibri"/>
              <a:sym typeface="Calibri"/>
            </a:endParaRPr>
          </a:p>
        </p:txBody>
      </p:sp>
      <p:pic>
        <p:nvPicPr>
          <p:cNvPr id="32" name="Google Shape;32;p1" descr=" "/>
          <p:cNvPicPr preferRelativeResize="0"/>
          <p:nvPr/>
        </p:nvPicPr>
        <p:blipFill rotWithShape="1">
          <a:blip r:embed="rId6">
            <a:alphaModFix/>
          </a:blip>
          <a:srcRect/>
          <a:stretch/>
        </p:blipFill>
        <p:spPr>
          <a:xfrm>
            <a:off x="13793924" y="3225800"/>
            <a:ext cx="10250181" cy="831541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4"/>
        <p:cNvGrpSpPr/>
        <p:nvPr/>
      </p:nvGrpSpPr>
      <p:grpSpPr>
        <a:xfrm>
          <a:off x="0" y="0"/>
          <a:ext cx="0" cy="0"/>
          <a:chOff x="0" y="0"/>
          <a:chExt cx="0" cy="0"/>
        </a:xfrm>
      </p:grpSpPr>
      <p:pic>
        <p:nvPicPr>
          <p:cNvPr id="155" name="Google Shape;155;p5"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156" name="Google Shape;156;p5" descr=" "/>
          <p:cNvPicPr preferRelativeResize="0"/>
          <p:nvPr/>
        </p:nvPicPr>
        <p:blipFill rotWithShape="1">
          <a:blip r:embed="rId4">
            <a:alphaModFix/>
          </a:blip>
          <a:srcRect/>
          <a:stretch/>
        </p:blipFill>
        <p:spPr>
          <a:xfrm>
            <a:off x="0" y="10820400"/>
            <a:ext cx="2807051" cy="2895600"/>
          </a:xfrm>
          <a:prstGeom prst="rect">
            <a:avLst/>
          </a:prstGeom>
          <a:noFill/>
          <a:ln>
            <a:noFill/>
          </a:ln>
        </p:spPr>
      </p:pic>
      <p:sp>
        <p:nvSpPr>
          <p:cNvPr id="157" name="Google Shape;157;p5"/>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 name="Google Shape;158;p5"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sp>
        <p:nvSpPr>
          <p:cNvPr id="159" name="Google Shape;159;p5"/>
          <p:cNvSpPr/>
          <p:nvPr/>
        </p:nvSpPr>
        <p:spPr>
          <a:xfrm>
            <a:off x="12350177" y="787400"/>
            <a:ext cx="10042722" cy="1634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HISTORY OF AI</a:t>
            </a:r>
            <a:endParaRPr sz="8000" b="0" i="0" u="none" strike="noStrike" cap="none">
              <a:solidFill>
                <a:schemeClr val="dk1"/>
              </a:solidFill>
              <a:latin typeface="Calibri"/>
              <a:ea typeface="Calibri"/>
              <a:cs typeface="Calibri"/>
              <a:sym typeface="Calibri"/>
            </a:endParaRPr>
          </a:p>
        </p:txBody>
      </p:sp>
      <p:pic>
        <p:nvPicPr>
          <p:cNvPr id="160" name="Google Shape;160;p5" descr=" "/>
          <p:cNvPicPr preferRelativeResize="0"/>
          <p:nvPr/>
        </p:nvPicPr>
        <p:blipFill rotWithShape="1">
          <a:blip r:embed="rId6">
            <a:alphaModFix/>
          </a:blip>
          <a:srcRect/>
          <a:stretch/>
        </p:blipFill>
        <p:spPr>
          <a:xfrm>
            <a:off x="21376772" y="2184400"/>
            <a:ext cx="3010276" cy="1943100"/>
          </a:xfrm>
          <a:prstGeom prst="rect">
            <a:avLst/>
          </a:prstGeom>
          <a:noFill/>
          <a:ln>
            <a:noFill/>
          </a:ln>
        </p:spPr>
      </p:pic>
      <p:pic>
        <p:nvPicPr>
          <p:cNvPr id="161" name="Google Shape;161;p5" descr=" "/>
          <p:cNvPicPr preferRelativeResize="0"/>
          <p:nvPr/>
        </p:nvPicPr>
        <p:blipFill rotWithShape="1">
          <a:blip r:embed="rId7">
            <a:alphaModFix/>
          </a:blip>
          <a:srcRect/>
          <a:stretch/>
        </p:blipFill>
        <p:spPr>
          <a:xfrm>
            <a:off x="2006851" y="0"/>
            <a:ext cx="20386048" cy="13716000"/>
          </a:xfrm>
          <a:prstGeom prst="rect">
            <a:avLst/>
          </a:prstGeom>
          <a:noFill/>
          <a:ln>
            <a:noFill/>
          </a:ln>
        </p:spPr>
      </p:pic>
      <p:sp>
        <p:nvSpPr>
          <p:cNvPr id="162" name="Google Shape;162;p5"/>
          <p:cNvSpPr/>
          <p:nvPr/>
        </p:nvSpPr>
        <p:spPr>
          <a:xfrm>
            <a:off x="11215502" y="0"/>
            <a:ext cx="2540318" cy="14008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3" name="Google Shape;163;p5" descr=" "/>
          <p:cNvPicPr preferRelativeResize="0"/>
          <p:nvPr/>
        </p:nvPicPr>
        <p:blipFill rotWithShape="1">
          <a:blip r:embed="rId8">
            <a:alphaModFix/>
          </a:blip>
          <a:srcRect/>
          <a:stretch/>
        </p:blipFill>
        <p:spPr>
          <a:xfrm>
            <a:off x="12447556" y="0"/>
            <a:ext cx="38105" cy="1879600"/>
          </a:xfrm>
          <a:prstGeom prst="rect">
            <a:avLst/>
          </a:prstGeom>
          <a:noFill/>
          <a:ln>
            <a:noFill/>
          </a:ln>
        </p:spPr>
      </p:pic>
      <p:sp>
        <p:nvSpPr>
          <p:cNvPr id="164" name="Google Shape;164;p5"/>
          <p:cNvSpPr/>
          <p:nvPr/>
        </p:nvSpPr>
        <p:spPr>
          <a:xfrm>
            <a:off x="11215502" y="1879600"/>
            <a:ext cx="2540318" cy="1181100"/>
          </a:xfrm>
          <a:prstGeom prst="roundRect">
            <a:avLst>
              <a:gd name="adj" fmla="val 13161"/>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a:off x="11907738" y="2082800"/>
            <a:ext cx="1359070"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1956</a:t>
            </a:r>
            <a:endParaRPr sz="4800" b="0" i="0" u="none" strike="noStrike" cap="none">
              <a:solidFill>
                <a:schemeClr val="dk1"/>
              </a:solidFill>
              <a:latin typeface="Calibri"/>
              <a:ea typeface="Calibri"/>
              <a:cs typeface="Calibri"/>
              <a:sym typeface="Calibri"/>
            </a:endParaRPr>
          </a:p>
        </p:txBody>
      </p:sp>
      <p:pic>
        <p:nvPicPr>
          <p:cNvPr id="166" name="Google Shape;166;p5" descr=" "/>
          <p:cNvPicPr preferRelativeResize="0"/>
          <p:nvPr/>
        </p:nvPicPr>
        <p:blipFill rotWithShape="1">
          <a:blip r:embed="rId8">
            <a:alphaModFix/>
          </a:blip>
          <a:srcRect/>
          <a:stretch/>
        </p:blipFill>
        <p:spPr>
          <a:xfrm>
            <a:off x="12447556" y="3060700"/>
            <a:ext cx="38105" cy="1879600"/>
          </a:xfrm>
          <a:prstGeom prst="rect">
            <a:avLst/>
          </a:prstGeom>
          <a:noFill/>
          <a:ln>
            <a:noFill/>
          </a:ln>
        </p:spPr>
      </p:pic>
      <p:sp>
        <p:nvSpPr>
          <p:cNvPr id="167" name="Google Shape;167;p5"/>
          <p:cNvSpPr/>
          <p:nvPr/>
        </p:nvSpPr>
        <p:spPr>
          <a:xfrm>
            <a:off x="11215502" y="4940300"/>
            <a:ext cx="2540318" cy="1181100"/>
          </a:xfrm>
          <a:prstGeom prst="roundRect">
            <a:avLst>
              <a:gd name="adj" fmla="val 13161"/>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a:off x="11926791" y="5143500"/>
            <a:ext cx="1320965"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1974</a:t>
            </a:r>
            <a:endParaRPr sz="4800" b="0" i="0" u="none" strike="noStrike" cap="none">
              <a:solidFill>
                <a:schemeClr val="dk1"/>
              </a:solidFill>
              <a:latin typeface="Calibri"/>
              <a:ea typeface="Calibri"/>
              <a:cs typeface="Calibri"/>
              <a:sym typeface="Calibri"/>
            </a:endParaRPr>
          </a:p>
        </p:txBody>
      </p:sp>
      <p:pic>
        <p:nvPicPr>
          <p:cNvPr id="169" name="Google Shape;169;p5" descr=" "/>
          <p:cNvPicPr preferRelativeResize="0"/>
          <p:nvPr/>
        </p:nvPicPr>
        <p:blipFill rotWithShape="1">
          <a:blip r:embed="rId8">
            <a:alphaModFix/>
          </a:blip>
          <a:srcRect/>
          <a:stretch/>
        </p:blipFill>
        <p:spPr>
          <a:xfrm>
            <a:off x="12447556" y="6121400"/>
            <a:ext cx="38105" cy="1879600"/>
          </a:xfrm>
          <a:prstGeom prst="rect">
            <a:avLst/>
          </a:prstGeom>
          <a:noFill/>
          <a:ln>
            <a:noFill/>
          </a:ln>
        </p:spPr>
      </p:pic>
      <p:sp>
        <p:nvSpPr>
          <p:cNvPr id="170" name="Google Shape;170;p5"/>
          <p:cNvSpPr/>
          <p:nvPr/>
        </p:nvSpPr>
        <p:spPr>
          <a:xfrm>
            <a:off x="11215502" y="8001000"/>
            <a:ext cx="2540318" cy="1181100"/>
          </a:xfrm>
          <a:prstGeom prst="roundRect">
            <a:avLst>
              <a:gd name="adj" fmla="val 13161"/>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5"/>
          <p:cNvSpPr/>
          <p:nvPr/>
        </p:nvSpPr>
        <p:spPr>
          <a:xfrm>
            <a:off x="11926791" y="8204200"/>
            <a:ext cx="1320965"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1997</a:t>
            </a:r>
            <a:endParaRPr sz="4800" b="0" i="0" u="none" strike="noStrike" cap="none">
              <a:solidFill>
                <a:schemeClr val="dk1"/>
              </a:solidFill>
              <a:latin typeface="Calibri"/>
              <a:ea typeface="Calibri"/>
              <a:cs typeface="Calibri"/>
              <a:sym typeface="Calibri"/>
            </a:endParaRPr>
          </a:p>
        </p:txBody>
      </p:sp>
      <p:pic>
        <p:nvPicPr>
          <p:cNvPr id="172" name="Google Shape;172;p5" descr=" "/>
          <p:cNvPicPr preferRelativeResize="0"/>
          <p:nvPr/>
        </p:nvPicPr>
        <p:blipFill rotWithShape="1">
          <a:blip r:embed="rId8">
            <a:alphaModFix/>
          </a:blip>
          <a:srcRect/>
          <a:stretch/>
        </p:blipFill>
        <p:spPr>
          <a:xfrm>
            <a:off x="12447556" y="9182100"/>
            <a:ext cx="38105" cy="1879600"/>
          </a:xfrm>
          <a:prstGeom prst="rect">
            <a:avLst/>
          </a:prstGeom>
          <a:noFill/>
          <a:ln>
            <a:noFill/>
          </a:ln>
        </p:spPr>
      </p:pic>
      <p:sp>
        <p:nvSpPr>
          <p:cNvPr id="173" name="Google Shape;173;p5"/>
          <p:cNvSpPr/>
          <p:nvPr/>
        </p:nvSpPr>
        <p:spPr>
          <a:xfrm>
            <a:off x="11215502" y="11061700"/>
            <a:ext cx="2540318" cy="1181100"/>
          </a:xfrm>
          <a:prstGeom prst="roundRect">
            <a:avLst>
              <a:gd name="adj" fmla="val 13161"/>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11914089" y="11264900"/>
            <a:ext cx="1346368"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2012</a:t>
            </a:r>
            <a:endParaRPr sz="4800" b="0" i="0" u="none" strike="noStrike" cap="none">
              <a:solidFill>
                <a:schemeClr val="dk1"/>
              </a:solidFill>
              <a:latin typeface="Calibri"/>
              <a:ea typeface="Calibri"/>
              <a:cs typeface="Calibri"/>
              <a:sym typeface="Calibri"/>
            </a:endParaRPr>
          </a:p>
        </p:txBody>
      </p:sp>
      <p:pic>
        <p:nvPicPr>
          <p:cNvPr id="175" name="Google Shape;175;p5" descr=" "/>
          <p:cNvPicPr preferRelativeResize="0"/>
          <p:nvPr/>
        </p:nvPicPr>
        <p:blipFill rotWithShape="1">
          <a:blip r:embed="rId9">
            <a:alphaModFix/>
          </a:blip>
          <a:srcRect/>
          <a:stretch/>
        </p:blipFill>
        <p:spPr>
          <a:xfrm>
            <a:off x="12447556" y="12242800"/>
            <a:ext cx="38105" cy="1473200"/>
          </a:xfrm>
          <a:prstGeom prst="rect">
            <a:avLst/>
          </a:prstGeom>
          <a:noFill/>
          <a:ln>
            <a:noFill/>
          </a:ln>
        </p:spPr>
      </p:pic>
      <p:sp>
        <p:nvSpPr>
          <p:cNvPr id="176" name="Google Shape;176;p5"/>
          <p:cNvSpPr/>
          <p:nvPr/>
        </p:nvSpPr>
        <p:spPr>
          <a:xfrm>
            <a:off x="2006851" y="1358900"/>
            <a:ext cx="8713289" cy="2171700"/>
          </a:xfrm>
          <a:prstGeom prst="rect">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2413302" y="1663700"/>
            <a:ext cx="7900387"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2345560" y="1663700"/>
            <a:ext cx="8035871" cy="16975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The Dartmouth Conference, where the term "artificial intelligence" was first coined and AI was established as a field of research.</a:t>
            </a:r>
            <a:endParaRPr sz="3200" b="0" i="0" u="none" strike="noStrike" cap="none">
              <a:solidFill>
                <a:schemeClr val="dk1"/>
              </a:solidFill>
              <a:latin typeface="Calibri"/>
              <a:ea typeface="Calibri"/>
              <a:cs typeface="Calibri"/>
              <a:sym typeface="Calibri"/>
            </a:endParaRPr>
          </a:p>
        </p:txBody>
      </p:sp>
      <p:sp>
        <p:nvSpPr>
          <p:cNvPr id="179" name="Google Shape;179;p5"/>
          <p:cNvSpPr/>
          <p:nvPr/>
        </p:nvSpPr>
        <p:spPr>
          <a:xfrm>
            <a:off x="2006851" y="7181850"/>
            <a:ext cx="8713289" cy="2692400"/>
          </a:xfrm>
          <a:prstGeom prst="rect">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2413302" y="7486650"/>
            <a:ext cx="7900387" cy="208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2345560" y="7486650"/>
            <a:ext cx="8035871" cy="22182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IBM's Deep Blue defeated the world chess champion Garry Kasparov, demonstrating that machines could surpass human intelligence in specific domains.</a:t>
            </a:r>
            <a:endParaRPr sz="3200" b="0" i="0" u="none" strike="noStrike" cap="none">
              <a:solidFill>
                <a:schemeClr val="dk1"/>
              </a:solidFill>
              <a:latin typeface="Calibri"/>
              <a:ea typeface="Calibri"/>
              <a:cs typeface="Calibri"/>
              <a:sym typeface="Calibri"/>
            </a:endParaRPr>
          </a:p>
        </p:txBody>
      </p:sp>
      <p:sp>
        <p:nvSpPr>
          <p:cNvPr id="182" name="Google Shape;182;p5"/>
          <p:cNvSpPr/>
          <p:nvPr/>
        </p:nvSpPr>
        <p:spPr>
          <a:xfrm>
            <a:off x="14251181" y="3867150"/>
            <a:ext cx="8141718" cy="3213100"/>
          </a:xfrm>
          <a:prstGeom prst="rect">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14657632" y="4171950"/>
            <a:ext cx="7328816" cy="260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14589890" y="4171950"/>
            <a:ext cx="7464300" cy="27389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The first AI system that could understand and respond to natural language was created by Terry Winograd, which marked a major step forward in natural language processing.</a:t>
            </a:r>
            <a:endParaRPr sz="3200" b="0" i="0" u="none" strike="noStrike" cap="none">
              <a:solidFill>
                <a:schemeClr val="dk1"/>
              </a:solidFill>
              <a:latin typeface="Calibri"/>
              <a:ea typeface="Calibri"/>
              <a:cs typeface="Calibri"/>
              <a:sym typeface="Calibri"/>
            </a:endParaRPr>
          </a:p>
        </p:txBody>
      </p:sp>
      <p:sp>
        <p:nvSpPr>
          <p:cNvPr id="185" name="Google Shape;185;p5"/>
          <p:cNvSpPr/>
          <p:nvPr/>
        </p:nvSpPr>
        <p:spPr>
          <a:xfrm>
            <a:off x="14251181" y="10166350"/>
            <a:ext cx="8141718" cy="2692400"/>
          </a:xfrm>
          <a:prstGeom prst="rect">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14657632" y="10471150"/>
            <a:ext cx="7328816" cy="208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14589890" y="10471150"/>
            <a:ext cx="7464300" cy="22182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The emergence of deep learning led to breakthroughs in computer vision, speech recognition, and natural language processing.</a:t>
            </a:r>
            <a:endParaRPr sz="3200" b="0" i="0" u="none" strike="noStrike" cap="none">
              <a:solidFill>
                <a:schemeClr val="dk1"/>
              </a:solidFill>
              <a:latin typeface="Calibri"/>
              <a:ea typeface="Calibri"/>
              <a:cs typeface="Calibri"/>
              <a:sym typeface="Calibri"/>
            </a:endParaRPr>
          </a:p>
        </p:txBody>
      </p:sp>
      <p:pic>
        <p:nvPicPr>
          <p:cNvPr id="188" name="Google Shape;188;p5" descr=" "/>
          <p:cNvPicPr preferRelativeResize="0"/>
          <p:nvPr/>
        </p:nvPicPr>
        <p:blipFill rotWithShape="1">
          <a:blip r:embed="rId10">
            <a:alphaModFix/>
          </a:blip>
          <a:srcRect/>
          <a:stretch/>
        </p:blipFill>
        <p:spPr>
          <a:xfrm>
            <a:off x="9653206" y="3263900"/>
            <a:ext cx="978022" cy="520700"/>
          </a:xfrm>
          <a:prstGeom prst="rect">
            <a:avLst/>
          </a:prstGeom>
          <a:noFill/>
          <a:ln>
            <a:noFill/>
          </a:ln>
        </p:spPr>
      </p:pic>
      <p:pic>
        <p:nvPicPr>
          <p:cNvPr id="189" name="Google Shape;189;p5" descr=" "/>
          <p:cNvPicPr preferRelativeResize="0"/>
          <p:nvPr/>
        </p:nvPicPr>
        <p:blipFill rotWithShape="1">
          <a:blip r:embed="rId11">
            <a:alphaModFix/>
          </a:blip>
          <a:srcRect/>
          <a:stretch/>
        </p:blipFill>
        <p:spPr>
          <a:xfrm>
            <a:off x="14657632" y="6743700"/>
            <a:ext cx="978022" cy="520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0"/>
        <p:cNvGrpSpPr/>
        <p:nvPr/>
      </p:nvGrpSpPr>
      <p:grpSpPr>
        <a:xfrm>
          <a:off x="0" y="0"/>
          <a:ext cx="0" cy="0"/>
          <a:chOff x="0" y="0"/>
          <a:chExt cx="0" cy="0"/>
        </a:xfrm>
      </p:grpSpPr>
      <p:pic>
        <p:nvPicPr>
          <p:cNvPr id="261" name="Google Shape;261;p8"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262" name="Google Shape;262;p8" descr=" "/>
          <p:cNvPicPr preferRelativeResize="0"/>
          <p:nvPr/>
        </p:nvPicPr>
        <p:blipFill rotWithShape="1">
          <a:blip r:embed="rId4">
            <a:alphaModFix/>
          </a:blip>
          <a:srcRect/>
          <a:stretch/>
        </p:blipFill>
        <p:spPr>
          <a:xfrm>
            <a:off x="2337092" y="1422400"/>
            <a:ext cx="19369921" cy="9931400"/>
          </a:xfrm>
          <a:prstGeom prst="rect">
            <a:avLst/>
          </a:prstGeom>
          <a:noFill/>
          <a:ln>
            <a:noFill/>
          </a:ln>
        </p:spPr>
      </p:pic>
      <p:pic>
        <p:nvPicPr>
          <p:cNvPr id="263" name="Google Shape;263;p8" descr=" "/>
          <p:cNvPicPr preferRelativeResize="0"/>
          <p:nvPr/>
        </p:nvPicPr>
        <p:blipFill rotWithShape="1">
          <a:blip r:embed="rId5">
            <a:alphaModFix/>
          </a:blip>
          <a:srcRect/>
          <a:stretch/>
        </p:blipFill>
        <p:spPr>
          <a:xfrm>
            <a:off x="2337092" y="1422400"/>
            <a:ext cx="19369921" cy="9931400"/>
          </a:xfrm>
          <a:prstGeom prst="rect">
            <a:avLst/>
          </a:prstGeom>
          <a:noFill/>
          <a:ln>
            <a:noFill/>
          </a:ln>
        </p:spPr>
      </p:pic>
      <p:pic>
        <p:nvPicPr>
          <p:cNvPr id="264" name="Google Shape;264;p8" descr=" "/>
          <p:cNvPicPr preferRelativeResize="0"/>
          <p:nvPr/>
        </p:nvPicPr>
        <p:blipFill rotWithShape="1">
          <a:blip r:embed="rId6">
            <a:alphaModFix/>
          </a:blip>
          <a:srcRect/>
          <a:stretch/>
        </p:blipFill>
        <p:spPr>
          <a:xfrm>
            <a:off x="22596124" y="0"/>
            <a:ext cx="1790924" cy="2679700"/>
          </a:xfrm>
          <a:prstGeom prst="rect">
            <a:avLst/>
          </a:prstGeom>
          <a:noFill/>
          <a:ln>
            <a:noFill/>
          </a:ln>
        </p:spPr>
      </p:pic>
      <p:sp>
        <p:nvSpPr>
          <p:cNvPr id="265" name="Google Shape;265;p8"/>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6" name="Google Shape;266;p8" descr=" "/>
          <p:cNvPicPr preferRelativeResize="0"/>
          <p:nvPr/>
        </p:nvPicPr>
        <p:blipFill rotWithShape="1">
          <a:blip r:embed="rId7">
            <a:alphaModFix/>
          </a:blip>
          <a:srcRect/>
          <a:stretch/>
        </p:blipFill>
        <p:spPr>
          <a:xfrm>
            <a:off x="23523340" y="10820400"/>
            <a:ext cx="711289" cy="2590800"/>
          </a:xfrm>
          <a:prstGeom prst="rect">
            <a:avLst/>
          </a:prstGeom>
          <a:noFill/>
          <a:ln>
            <a:noFill/>
          </a:ln>
        </p:spPr>
      </p:pic>
      <p:pic>
        <p:nvPicPr>
          <p:cNvPr id="267" name="Google Shape;267;p8" descr=" "/>
          <p:cNvPicPr preferRelativeResize="0"/>
          <p:nvPr/>
        </p:nvPicPr>
        <p:blipFill rotWithShape="1">
          <a:blip r:embed="rId8">
            <a:alphaModFix/>
          </a:blip>
          <a:srcRect/>
          <a:stretch/>
        </p:blipFill>
        <p:spPr>
          <a:xfrm>
            <a:off x="0" y="825500"/>
            <a:ext cx="1538111" cy="596193"/>
          </a:xfrm>
          <a:prstGeom prst="rect">
            <a:avLst/>
          </a:prstGeom>
          <a:noFill/>
          <a:ln>
            <a:noFill/>
          </a:ln>
        </p:spPr>
      </p:pic>
      <p:pic>
        <p:nvPicPr>
          <p:cNvPr id="268" name="Google Shape;268;p8" descr=" "/>
          <p:cNvPicPr preferRelativeResize="0"/>
          <p:nvPr/>
        </p:nvPicPr>
        <p:blipFill rotWithShape="1">
          <a:blip r:embed="rId9">
            <a:alphaModFix/>
          </a:blip>
          <a:srcRect/>
          <a:stretch/>
        </p:blipFill>
        <p:spPr>
          <a:xfrm>
            <a:off x="18569721" y="9982200"/>
            <a:ext cx="4798943" cy="2133600"/>
          </a:xfrm>
          <a:prstGeom prst="rect">
            <a:avLst/>
          </a:prstGeom>
          <a:noFill/>
          <a:ln>
            <a:noFill/>
          </a:ln>
        </p:spPr>
      </p:pic>
      <p:pic>
        <p:nvPicPr>
          <p:cNvPr id="269" name="Google Shape;269;p8" descr=" "/>
          <p:cNvPicPr preferRelativeResize="0"/>
          <p:nvPr/>
        </p:nvPicPr>
        <p:blipFill rotWithShape="1">
          <a:blip r:embed="rId10">
            <a:alphaModFix/>
          </a:blip>
          <a:srcRect/>
          <a:stretch/>
        </p:blipFill>
        <p:spPr>
          <a:xfrm>
            <a:off x="0" y="11002293"/>
            <a:ext cx="1943343" cy="2713707"/>
          </a:xfrm>
          <a:prstGeom prst="rect">
            <a:avLst/>
          </a:prstGeom>
          <a:noFill/>
          <a:ln>
            <a:noFill/>
          </a:ln>
        </p:spPr>
      </p:pic>
      <p:sp>
        <p:nvSpPr>
          <p:cNvPr id="270" name="Google Shape;270;p8"/>
          <p:cNvSpPr/>
          <p:nvPr/>
        </p:nvSpPr>
        <p:spPr>
          <a:xfrm>
            <a:off x="3289711" y="2984500"/>
            <a:ext cx="10042722" cy="1634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IN FINANCE</a:t>
            </a:r>
            <a:endParaRPr sz="8000" b="0" i="0" u="none" strike="noStrike" cap="none">
              <a:solidFill>
                <a:schemeClr val="dk1"/>
              </a:solidFill>
              <a:latin typeface="Calibri"/>
              <a:ea typeface="Calibri"/>
              <a:cs typeface="Calibri"/>
              <a:sym typeface="Calibri"/>
            </a:endParaRPr>
          </a:p>
        </p:txBody>
      </p:sp>
      <p:sp>
        <p:nvSpPr>
          <p:cNvPr id="271" name="Google Shape;271;p8"/>
          <p:cNvSpPr/>
          <p:nvPr/>
        </p:nvSpPr>
        <p:spPr>
          <a:xfrm>
            <a:off x="2959470" y="5511800"/>
            <a:ext cx="17159845" cy="393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8"/>
          <p:cNvSpPr/>
          <p:nvPr/>
        </p:nvSpPr>
        <p:spPr>
          <a:xfrm>
            <a:off x="2959470" y="5511800"/>
            <a:ext cx="4940918" cy="393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8"/>
          <p:cNvSpPr/>
          <p:nvPr/>
        </p:nvSpPr>
        <p:spPr>
          <a:xfrm>
            <a:off x="4064508" y="5511800"/>
            <a:ext cx="2730841" cy="207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8"/>
          <p:cNvSpPr/>
          <p:nvPr/>
        </p:nvSpPr>
        <p:spPr>
          <a:xfrm>
            <a:off x="4064508" y="5511800"/>
            <a:ext cx="3272776" cy="2611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75%</a:t>
            </a:r>
            <a:endParaRPr sz="12800" b="0" i="0" u="none" strike="noStrike" cap="none">
              <a:solidFill>
                <a:schemeClr val="dk1"/>
              </a:solidFill>
              <a:latin typeface="Calibri"/>
              <a:ea typeface="Calibri"/>
              <a:cs typeface="Calibri"/>
              <a:sym typeface="Calibri"/>
            </a:endParaRPr>
          </a:p>
        </p:txBody>
      </p:sp>
      <p:sp>
        <p:nvSpPr>
          <p:cNvPr id="275" name="Google Shape;275;p8"/>
          <p:cNvSpPr/>
          <p:nvPr/>
        </p:nvSpPr>
        <p:spPr>
          <a:xfrm>
            <a:off x="2959470" y="7886700"/>
            <a:ext cx="4940918"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8"/>
          <p:cNvSpPr/>
          <p:nvPr/>
        </p:nvSpPr>
        <p:spPr>
          <a:xfrm>
            <a:off x="2891728" y="7886700"/>
            <a:ext cx="5076401" cy="16975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people said that AI has improved their decision-making process. </a:t>
            </a:r>
            <a:endParaRPr sz="3200" b="0" i="0" u="none" strike="noStrike" cap="none">
              <a:solidFill>
                <a:schemeClr val="dk1"/>
              </a:solidFill>
              <a:latin typeface="Calibri"/>
              <a:ea typeface="Calibri"/>
              <a:cs typeface="Calibri"/>
              <a:sym typeface="Calibri"/>
            </a:endParaRPr>
          </a:p>
        </p:txBody>
      </p:sp>
      <p:sp>
        <p:nvSpPr>
          <p:cNvPr id="277" name="Google Shape;277;p8"/>
          <p:cNvSpPr/>
          <p:nvPr/>
        </p:nvSpPr>
        <p:spPr>
          <a:xfrm>
            <a:off x="9068933" y="5511800"/>
            <a:ext cx="4940918" cy="393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8"/>
          <p:cNvSpPr/>
          <p:nvPr/>
        </p:nvSpPr>
        <p:spPr>
          <a:xfrm>
            <a:off x="9392824" y="5511800"/>
            <a:ext cx="4293137" cy="207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8"/>
          <p:cNvSpPr/>
          <p:nvPr/>
        </p:nvSpPr>
        <p:spPr>
          <a:xfrm>
            <a:off x="9392824" y="5511800"/>
            <a:ext cx="4835071" cy="2611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12,000</a:t>
            </a:r>
            <a:endParaRPr sz="12800" b="0" i="0" u="none" strike="noStrike" cap="none">
              <a:solidFill>
                <a:schemeClr val="dk1"/>
              </a:solidFill>
              <a:latin typeface="Calibri"/>
              <a:ea typeface="Calibri"/>
              <a:cs typeface="Calibri"/>
              <a:sym typeface="Calibri"/>
            </a:endParaRPr>
          </a:p>
        </p:txBody>
      </p:sp>
      <p:sp>
        <p:nvSpPr>
          <p:cNvPr id="280" name="Google Shape;280;p8"/>
          <p:cNvSpPr/>
          <p:nvPr/>
        </p:nvSpPr>
        <p:spPr>
          <a:xfrm>
            <a:off x="9068933" y="7886700"/>
            <a:ext cx="4940918"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8"/>
          <p:cNvSpPr/>
          <p:nvPr/>
        </p:nvSpPr>
        <p:spPr>
          <a:xfrm>
            <a:off x="9001192" y="7886700"/>
            <a:ext cx="5076401" cy="16975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Morgan Chase used AI to analyze 12,000 commercial loan agreements in seconds</a:t>
            </a:r>
            <a:endParaRPr sz="3200" b="0" i="0" u="none" strike="noStrike" cap="none">
              <a:solidFill>
                <a:schemeClr val="dk1"/>
              </a:solidFill>
              <a:latin typeface="Calibri"/>
              <a:ea typeface="Calibri"/>
              <a:cs typeface="Calibri"/>
              <a:sym typeface="Calibri"/>
            </a:endParaRPr>
          </a:p>
        </p:txBody>
      </p:sp>
      <p:sp>
        <p:nvSpPr>
          <p:cNvPr id="282" name="Google Shape;282;p8"/>
          <p:cNvSpPr/>
          <p:nvPr/>
        </p:nvSpPr>
        <p:spPr>
          <a:xfrm>
            <a:off x="15178397" y="5511800"/>
            <a:ext cx="4940918" cy="393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8"/>
          <p:cNvSpPr/>
          <p:nvPr/>
        </p:nvSpPr>
        <p:spPr>
          <a:xfrm>
            <a:off x="16194524" y="5511800"/>
            <a:ext cx="2908664" cy="207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8"/>
          <p:cNvSpPr/>
          <p:nvPr/>
        </p:nvSpPr>
        <p:spPr>
          <a:xfrm>
            <a:off x="16194524" y="5511800"/>
            <a:ext cx="3450598" cy="2611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50%</a:t>
            </a:r>
            <a:endParaRPr sz="12800" b="0" i="0" u="none" strike="noStrike" cap="none">
              <a:solidFill>
                <a:schemeClr val="dk1"/>
              </a:solidFill>
              <a:latin typeface="Calibri"/>
              <a:ea typeface="Calibri"/>
              <a:cs typeface="Calibri"/>
              <a:sym typeface="Calibri"/>
            </a:endParaRPr>
          </a:p>
        </p:txBody>
      </p:sp>
      <p:sp>
        <p:nvSpPr>
          <p:cNvPr id="285" name="Google Shape;285;p8"/>
          <p:cNvSpPr/>
          <p:nvPr/>
        </p:nvSpPr>
        <p:spPr>
          <a:xfrm>
            <a:off x="15178397" y="7886700"/>
            <a:ext cx="4940918"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8"/>
          <p:cNvSpPr/>
          <p:nvPr/>
        </p:nvSpPr>
        <p:spPr>
          <a:xfrm>
            <a:off x="15110655" y="7886700"/>
            <a:ext cx="5076401" cy="16975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The use of AI in fraud detection has led to a 50% reduction in false positives</a:t>
            </a:r>
            <a:endParaRPr sz="3200" b="0" i="0" u="none" strike="noStrike" cap="non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1"/>
        <p:cNvGrpSpPr/>
        <p:nvPr/>
      </p:nvGrpSpPr>
      <p:grpSpPr>
        <a:xfrm>
          <a:off x="0" y="0"/>
          <a:ext cx="0" cy="0"/>
          <a:chOff x="0" y="0"/>
          <a:chExt cx="0" cy="0"/>
        </a:xfrm>
      </p:grpSpPr>
      <p:pic>
        <p:nvPicPr>
          <p:cNvPr id="292" name="Google Shape;292;p9"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293" name="Google Shape;293;p9" descr=" "/>
          <p:cNvPicPr preferRelativeResize="0"/>
          <p:nvPr/>
        </p:nvPicPr>
        <p:blipFill rotWithShape="1">
          <a:blip r:embed="rId4">
            <a:alphaModFix/>
          </a:blip>
          <a:srcRect/>
          <a:stretch/>
        </p:blipFill>
        <p:spPr>
          <a:xfrm>
            <a:off x="0" y="10820400"/>
            <a:ext cx="2807051" cy="2895600"/>
          </a:xfrm>
          <a:prstGeom prst="rect">
            <a:avLst/>
          </a:prstGeom>
          <a:noFill/>
          <a:ln>
            <a:noFill/>
          </a:ln>
        </p:spPr>
      </p:pic>
      <p:sp>
        <p:nvSpPr>
          <p:cNvPr id="294" name="Google Shape;294;p9"/>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5" name="Google Shape;295;p9"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296" name="Google Shape;296;p9" descr=" "/>
          <p:cNvPicPr preferRelativeResize="0"/>
          <p:nvPr/>
        </p:nvPicPr>
        <p:blipFill rotWithShape="1">
          <a:blip r:embed="rId6">
            <a:alphaModFix/>
          </a:blip>
          <a:srcRect/>
          <a:stretch/>
        </p:blipFill>
        <p:spPr>
          <a:xfrm>
            <a:off x="0" y="469900"/>
            <a:ext cx="3238905" cy="1716720"/>
          </a:xfrm>
          <a:prstGeom prst="rect">
            <a:avLst/>
          </a:prstGeom>
          <a:noFill/>
          <a:ln>
            <a:noFill/>
          </a:ln>
        </p:spPr>
      </p:pic>
      <p:pic>
        <p:nvPicPr>
          <p:cNvPr id="297" name="Google Shape;297;p9" descr=" "/>
          <p:cNvPicPr preferRelativeResize="0"/>
          <p:nvPr/>
        </p:nvPicPr>
        <p:blipFill rotWithShape="1">
          <a:blip r:embed="rId7">
            <a:alphaModFix/>
          </a:blip>
          <a:srcRect/>
          <a:stretch/>
        </p:blipFill>
        <p:spPr>
          <a:xfrm>
            <a:off x="21376772" y="2184400"/>
            <a:ext cx="3010276" cy="1943100"/>
          </a:xfrm>
          <a:prstGeom prst="rect">
            <a:avLst/>
          </a:prstGeom>
          <a:noFill/>
          <a:ln>
            <a:noFill/>
          </a:ln>
        </p:spPr>
      </p:pic>
      <p:sp>
        <p:nvSpPr>
          <p:cNvPr id="298" name="Google Shape;298;p9"/>
          <p:cNvSpPr/>
          <p:nvPr/>
        </p:nvSpPr>
        <p:spPr>
          <a:xfrm>
            <a:off x="7172163" y="901700"/>
            <a:ext cx="10042722" cy="16340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IN MANUFACTURING</a:t>
            </a:r>
            <a:endParaRPr sz="8000" b="0" i="0" u="none" strike="noStrike" cap="none">
              <a:solidFill>
                <a:schemeClr val="dk1"/>
              </a:solidFill>
              <a:latin typeface="Calibri"/>
              <a:ea typeface="Calibri"/>
              <a:cs typeface="Calibri"/>
              <a:sym typeface="Calibri"/>
            </a:endParaRPr>
          </a:p>
        </p:txBody>
      </p:sp>
      <p:pic>
        <p:nvPicPr>
          <p:cNvPr id="299" name="Google Shape;299;p9" descr=" "/>
          <p:cNvPicPr preferRelativeResize="0"/>
          <p:nvPr/>
        </p:nvPicPr>
        <p:blipFill rotWithShape="1">
          <a:blip r:embed="rId8">
            <a:alphaModFix/>
          </a:blip>
          <a:srcRect/>
          <a:stretch/>
        </p:blipFill>
        <p:spPr>
          <a:xfrm>
            <a:off x="3010276" y="2768600"/>
            <a:ext cx="18366496" cy="9258300"/>
          </a:xfrm>
          <a:prstGeom prst="rect">
            <a:avLst/>
          </a:prstGeom>
          <a:noFill/>
          <a:ln>
            <a:noFill/>
          </a:ln>
        </p:spPr>
      </p:pic>
      <p:sp>
        <p:nvSpPr>
          <p:cNvPr id="300" name="Google Shape;300;p9"/>
          <p:cNvSpPr/>
          <p:nvPr/>
        </p:nvSpPr>
        <p:spPr>
          <a:xfrm>
            <a:off x="3010276" y="2768600"/>
            <a:ext cx="18366496" cy="52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9"/>
          <p:cNvSpPr/>
          <p:nvPr/>
        </p:nvSpPr>
        <p:spPr>
          <a:xfrm>
            <a:off x="3010276" y="2768600"/>
            <a:ext cx="1308264" cy="52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9"/>
          <p:cNvSpPr/>
          <p:nvPr/>
        </p:nvSpPr>
        <p:spPr>
          <a:xfrm>
            <a:off x="3010276" y="2768600"/>
            <a:ext cx="1308264" cy="52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9"/>
          <p:cNvSpPr/>
          <p:nvPr/>
        </p:nvSpPr>
        <p:spPr>
          <a:xfrm>
            <a:off x="3010276" y="2952750"/>
            <a:ext cx="152419" cy="152400"/>
          </a:xfrm>
          <a:prstGeom prst="ellipse">
            <a:avLst/>
          </a:prstGeom>
          <a:solidFill>
            <a:srgbClr val="9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9"/>
          <p:cNvSpPr/>
          <p:nvPr/>
        </p:nvSpPr>
        <p:spPr>
          <a:xfrm>
            <a:off x="3264308" y="2768600"/>
            <a:ext cx="1189715"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Item 2</a:t>
            </a:r>
            <a:endParaRPr sz="3200" b="0" i="0" u="none" strike="noStrike" cap="none">
              <a:solidFill>
                <a:schemeClr val="dk1"/>
              </a:solidFill>
              <a:latin typeface="Calibri"/>
              <a:ea typeface="Calibri"/>
              <a:cs typeface="Calibri"/>
              <a:sym typeface="Calibri"/>
            </a:endParaRPr>
          </a:p>
        </p:txBody>
      </p:sp>
      <p:sp>
        <p:nvSpPr>
          <p:cNvPr id="305" name="Google Shape;305;p9"/>
          <p:cNvSpPr/>
          <p:nvPr/>
        </p:nvSpPr>
        <p:spPr>
          <a:xfrm>
            <a:off x="4521765" y="2768600"/>
            <a:ext cx="1320965" cy="52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9"/>
          <p:cNvSpPr/>
          <p:nvPr/>
        </p:nvSpPr>
        <p:spPr>
          <a:xfrm>
            <a:off x="4521765" y="2768600"/>
            <a:ext cx="1320965" cy="52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9"/>
          <p:cNvSpPr/>
          <p:nvPr/>
        </p:nvSpPr>
        <p:spPr>
          <a:xfrm>
            <a:off x="4521765" y="2952750"/>
            <a:ext cx="152419" cy="15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9"/>
          <p:cNvSpPr/>
          <p:nvPr/>
        </p:nvSpPr>
        <p:spPr>
          <a:xfrm>
            <a:off x="4775797" y="2768600"/>
            <a:ext cx="1202417"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Item 3</a:t>
            </a:r>
            <a:endParaRPr sz="3200" b="0" i="0" u="none" strike="noStrike" cap="none">
              <a:solidFill>
                <a:schemeClr val="dk1"/>
              </a:solidFill>
              <a:latin typeface="Calibri"/>
              <a:ea typeface="Calibri"/>
              <a:cs typeface="Calibri"/>
              <a:sym typeface="Calibri"/>
            </a:endParaRPr>
          </a:p>
        </p:txBody>
      </p:sp>
      <p:pic>
        <p:nvPicPr>
          <p:cNvPr id="309" name="Google Shape;309;p9" descr=" "/>
          <p:cNvPicPr preferRelativeResize="0"/>
          <p:nvPr/>
        </p:nvPicPr>
        <p:blipFill rotWithShape="1">
          <a:blip r:embed="rId9">
            <a:alphaModFix/>
          </a:blip>
          <a:srcRect/>
          <a:stretch/>
        </p:blipFill>
        <p:spPr>
          <a:xfrm>
            <a:off x="3010276" y="3492500"/>
            <a:ext cx="18366496" cy="8534400"/>
          </a:xfrm>
          <a:prstGeom prst="rect">
            <a:avLst/>
          </a:prstGeom>
          <a:noFill/>
          <a:ln>
            <a:noFill/>
          </a:ln>
        </p:spPr>
      </p:pic>
      <p:sp>
        <p:nvSpPr>
          <p:cNvPr id="310" name="Google Shape;310;p9"/>
          <p:cNvSpPr/>
          <p:nvPr/>
        </p:nvSpPr>
        <p:spPr>
          <a:xfrm>
            <a:off x="3010276" y="3492500"/>
            <a:ext cx="18366496" cy="830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9"/>
          <p:cNvSpPr/>
          <p:nvPr/>
        </p:nvSpPr>
        <p:spPr>
          <a:xfrm>
            <a:off x="3010276" y="34925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9"/>
          <p:cNvSpPr/>
          <p:nvPr/>
        </p:nvSpPr>
        <p:spPr>
          <a:xfrm>
            <a:off x="2874793" y="34925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12</a:t>
            </a:r>
            <a:endParaRPr sz="3200" b="0" i="0" u="none" strike="noStrike" cap="none">
              <a:solidFill>
                <a:schemeClr val="dk1"/>
              </a:solidFill>
              <a:latin typeface="Calibri"/>
              <a:ea typeface="Calibri"/>
              <a:cs typeface="Calibri"/>
              <a:sym typeface="Calibri"/>
            </a:endParaRPr>
          </a:p>
        </p:txBody>
      </p:sp>
      <p:pic>
        <p:nvPicPr>
          <p:cNvPr id="313" name="Google Shape;313;p9" descr=" "/>
          <p:cNvPicPr preferRelativeResize="0"/>
          <p:nvPr/>
        </p:nvPicPr>
        <p:blipFill rotWithShape="1">
          <a:blip r:embed="rId10">
            <a:alphaModFix/>
          </a:blip>
          <a:srcRect/>
          <a:stretch/>
        </p:blipFill>
        <p:spPr>
          <a:xfrm>
            <a:off x="3619952" y="3797300"/>
            <a:ext cx="17756819" cy="1"/>
          </a:xfrm>
          <a:prstGeom prst="rect">
            <a:avLst/>
          </a:prstGeom>
          <a:noFill/>
          <a:ln>
            <a:noFill/>
          </a:ln>
        </p:spPr>
      </p:pic>
      <p:pic>
        <p:nvPicPr>
          <p:cNvPr id="314" name="Google Shape;314;p9" descr=" "/>
          <p:cNvPicPr preferRelativeResize="0"/>
          <p:nvPr/>
        </p:nvPicPr>
        <p:blipFill rotWithShape="1">
          <a:blip r:embed="rId11">
            <a:alphaModFix/>
          </a:blip>
          <a:srcRect/>
          <a:stretch/>
        </p:blipFill>
        <p:spPr>
          <a:xfrm>
            <a:off x="3619952" y="3784600"/>
            <a:ext cx="17756819" cy="12700"/>
          </a:xfrm>
          <a:prstGeom prst="rect">
            <a:avLst/>
          </a:prstGeom>
          <a:noFill/>
          <a:ln>
            <a:noFill/>
          </a:ln>
        </p:spPr>
      </p:pic>
      <p:sp>
        <p:nvSpPr>
          <p:cNvPr id="315" name="Google Shape;315;p9"/>
          <p:cNvSpPr/>
          <p:nvPr/>
        </p:nvSpPr>
        <p:spPr>
          <a:xfrm>
            <a:off x="3010276" y="47752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9"/>
          <p:cNvSpPr/>
          <p:nvPr/>
        </p:nvSpPr>
        <p:spPr>
          <a:xfrm>
            <a:off x="2874793" y="47752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10</a:t>
            </a:r>
            <a:endParaRPr sz="3200" b="0" i="0" u="none" strike="noStrike" cap="none">
              <a:solidFill>
                <a:schemeClr val="dk1"/>
              </a:solidFill>
              <a:latin typeface="Calibri"/>
              <a:ea typeface="Calibri"/>
              <a:cs typeface="Calibri"/>
              <a:sym typeface="Calibri"/>
            </a:endParaRPr>
          </a:p>
        </p:txBody>
      </p:sp>
      <p:pic>
        <p:nvPicPr>
          <p:cNvPr id="317" name="Google Shape;317;p9" descr=" "/>
          <p:cNvPicPr preferRelativeResize="0"/>
          <p:nvPr/>
        </p:nvPicPr>
        <p:blipFill rotWithShape="1">
          <a:blip r:embed="rId10">
            <a:alphaModFix/>
          </a:blip>
          <a:srcRect/>
          <a:stretch/>
        </p:blipFill>
        <p:spPr>
          <a:xfrm>
            <a:off x="3619952" y="5080000"/>
            <a:ext cx="17756819" cy="1"/>
          </a:xfrm>
          <a:prstGeom prst="rect">
            <a:avLst/>
          </a:prstGeom>
          <a:noFill/>
          <a:ln>
            <a:noFill/>
          </a:ln>
        </p:spPr>
      </p:pic>
      <p:pic>
        <p:nvPicPr>
          <p:cNvPr id="318" name="Google Shape;318;p9" descr=" "/>
          <p:cNvPicPr preferRelativeResize="0"/>
          <p:nvPr/>
        </p:nvPicPr>
        <p:blipFill rotWithShape="1">
          <a:blip r:embed="rId11">
            <a:alphaModFix/>
          </a:blip>
          <a:srcRect/>
          <a:stretch/>
        </p:blipFill>
        <p:spPr>
          <a:xfrm>
            <a:off x="3619952" y="5067300"/>
            <a:ext cx="17756819" cy="12700"/>
          </a:xfrm>
          <a:prstGeom prst="rect">
            <a:avLst/>
          </a:prstGeom>
          <a:noFill/>
          <a:ln>
            <a:noFill/>
          </a:ln>
        </p:spPr>
      </p:pic>
      <p:sp>
        <p:nvSpPr>
          <p:cNvPr id="319" name="Google Shape;319;p9"/>
          <p:cNvSpPr/>
          <p:nvPr/>
        </p:nvSpPr>
        <p:spPr>
          <a:xfrm>
            <a:off x="3010276" y="60579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9"/>
          <p:cNvSpPr/>
          <p:nvPr/>
        </p:nvSpPr>
        <p:spPr>
          <a:xfrm>
            <a:off x="2874793" y="60579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8</a:t>
            </a:r>
            <a:endParaRPr sz="3200" b="0" i="0" u="none" strike="noStrike" cap="none">
              <a:solidFill>
                <a:schemeClr val="dk1"/>
              </a:solidFill>
              <a:latin typeface="Calibri"/>
              <a:ea typeface="Calibri"/>
              <a:cs typeface="Calibri"/>
              <a:sym typeface="Calibri"/>
            </a:endParaRPr>
          </a:p>
        </p:txBody>
      </p:sp>
      <p:pic>
        <p:nvPicPr>
          <p:cNvPr id="321" name="Google Shape;321;p9" descr=" "/>
          <p:cNvPicPr preferRelativeResize="0"/>
          <p:nvPr/>
        </p:nvPicPr>
        <p:blipFill rotWithShape="1">
          <a:blip r:embed="rId10">
            <a:alphaModFix/>
          </a:blip>
          <a:srcRect/>
          <a:stretch/>
        </p:blipFill>
        <p:spPr>
          <a:xfrm>
            <a:off x="3619952" y="6362700"/>
            <a:ext cx="17756819" cy="1"/>
          </a:xfrm>
          <a:prstGeom prst="rect">
            <a:avLst/>
          </a:prstGeom>
          <a:noFill/>
          <a:ln>
            <a:noFill/>
          </a:ln>
        </p:spPr>
      </p:pic>
      <p:pic>
        <p:nvPicPr>
          <p:cNvPr id="322" name="Google Shape;322;p9" descr=" "/>
          <p:cNvPicPr preferRelativeResize="0"/>
          <p:nvPr/>
        </p:nvPicPr>
        <p:blipFill rotWithShape="1">
          <a:blip r:embed="rId11">
            <a:alphaModFix/>
          </a:blip>
          <a:srcRect/>
          <a:stretch/>
        </p:blipFill>
        <p:spPr>
          <a:xfrm>
            <a:off x="3619952" y="6350000"/>
            <a:ext cx="17756819" cy="12700"/>
          </a:xfrm>
          <a:prstGeom prst="rect">
            <a:avLst/>
          </a:prstGeom>
          <a:noFill/>
          <a:ln>
            <a:noFill/>
          </a:ln>
        </p:spPr>
      </p:pic>
      <p:sp>
        <p:nvSpPr>
          <p:cNvPr id="323" name="Google Shape;323;p9"/>
          <p:cNvSpPr/>
          <p:nvPr/>
        </p:nvSpPr>
        <p:spPr>
          <a:xfrm>
            <a:off x="3010276" y="73406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9"/>
          <p:cNvSpPr/>
          <p:nvPr/>
        </p:nvSpPr>
        <p:spPr>
          <a:xfrm>
            <a:off x="2874793" y="73406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6</a:t>
            </a:r>
            <a:endParaRPr sz="3200" b="0" i="0" u="none" strike="noStrike" cap="none">
              <a:solidFill>
                <a:schemeClr val="dk1"/>
              </a:solidFill>
              <a:latin typeface="Calibri"/>
              <a:ea typeface="Calibri"/>
              <a:cs typeface="Calibri"/>
              <a:sym typeface="Calibri"/>
            </a:endParaRPr>
          </a:p>
        </p:txBody>
      </p:sp>
      <p:pic>
        <p:nvPicPr>
          <p:cNvPr id="325" name="Google Shape;325;p9" descr=" "/>
          <p:cNvPicPr preferRelativeResize="0"/>
          <p:nvPr/>
        </p:nvPicPr>
        <p:blipFill rotWithShape="1">
          <a:blip r:embed="rId10">
            <a:alphaModFix/>
          </a:blip>
          <a:srcRect/>
          <a:stretch/>
        </p:blipFill>
        <p:spPr>
          <a:xfrm>
            <a:off x="3619952" y="7645400"/>
            <a:ext cx="17756819" cy="1"/>
          </a:xfrm>
          <a:prstGeom prst="rect">
            <a:avLst/>
          </a:prstGeom>
          <a:noFill/>
          <a:ln>
            <a:noFill/>
          </a:ln>
        </p:spPr>
      </p:pic>
      <p:pic>
        <p:nvPicPr>
          <p:cNvPr id="326" name="Google Shape;326;p9" descr=" "/>
          <p:cNvPicPr preferRelativeResize="0"/>
          <p:nvPr/>
        </p:nvPicPr>
        <p:blipFill rotWithShape="1">
          <a:blip r:embed="rId11">
            <a:alphaModFix/>
          </a:blip>
          <a:srcRect/>
          <a:stretch/>
        </p:blipFill>
        <p:spPr>
          <a:xfrm>
            <a:off x="3619952" y="7632700"/>
            <a:ext cx="17756819" cy="12700"/>
          </a:xfrm>
          <a:prstGeom prst="rect">
            <a:avLst/>
          </a:prstGeom>
          <a:noFill/>
          <a:ln>
            <a:noFill/>
          </a:ln>
        </p:spPr>
      </p:pic>
      <p:sp>
        <p:nvSpPr>
          <p:cNvPr id="327" name="Google Shape;327;p9"/>
          <p:cNvSpPr/>
          <p:nvPr/>
        </p:nvSpPr>
        <p:spPr>
          <a:xfrm>
            <a:off x="3010276" y="86233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9"/>
          <p:cNvSpPr/>
          <p:nvPr/>
        </p:nvSpPr>
        <p:spPr>
          <a:xfrm>
            <a:off x="2874793" y="86233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4</a:t>
            </a:r>
            <a:endParaRPr sz="3200" b="0" i="0" u="none" strike="noStrike" cap="none">
              <a:solidFill>
                <a:schemeClr val="dk1"/>
              </a:solidFill>
              <a:latin typeface="Calibri"/>
              <a:ea typeface="Calibri"/>
              <a:cs typeface="Calibri"/>
              <a:sym typeface="Calibri"/>
            </a:endParaRPr>
          </a:p>
        </p:txBody>
      </p:sp>
      <p:pic>
        <p:nvPicPr>
          <p:cNvPr id="329" name="Google Shape;329;p9" descr=" "/>
          <p:cNvPicPr preferRelativeResize="0"/>
          <p:nvPr/>
        </p:nvPicPr>
        <p:blipFill rotWithShape="1">
          <a:blip r:embed="rId10">
            <a:alphaModFix/>
          </a:blip>
          <a:srcRect/>
          <a:stretch/>
        </p:blipFill>
        <p:spPr>
          <a:xfrm>
            <a:off x="3619952" y="8928100"/>
            <a:ext cx="17756819" cy="1"/>
          </a:xfrm>
          <a:prstGeom prst="rect">
            <a:avLst/>
          </a:prstGeom>
          <a:noFill/>
          <a:ln>
            <a:noFill/>
          </a:ln>
        </p:spPr>
      </p:pic>
      <p:pic>
        <p:nvPicPr>
          <p:cNvPr id="330" name="Google Shape;330;p9" descr=" "/>
          <p:cNvPicPr preferRelativeResize="0"/>
          <p:nvPr/>
        </p:nvPicPr>
        <p:blipFill rotWithShape="1">
          <a:blip r:embed="rId11">
            <a:alphaModFix/>
          </a:blip>
          <a:srcRect/>
          <a:stretch/>
        </p:blipFill>
        <p:spPr>
          <a:xfrm>
            <a:off x="3619952" y="8915400"/>
            <a:ext cx="17756819" cy="12700"/>
          </a:xfrm>
          <a:prstGeom prst="rect">
            <a:avLst/>
          </a:prstGeom>
          <a:noFill/>
          <a:ln>
            <a:noFill/>
          </a:ln>
        </p:spPr>
      </p:pic>
      <p:sp>
        <p:nvSpPr>
          <p:cNvPr id="331" name="Google Shape;331;p9"/>
          <p:cNvSpPr/>
          <p:nvPr/>
        </p:nvSpPr>
        <p:spPr>
          <a:xfrm>
            <a:off x="3010276" y="99060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9"/>
          <p:cNvSpPr/>
          <p:nvPr/>
        </p:nvSpPr>
        <p:spPr>
          <a:xfrm>
            <a:off x="2874793" y="99060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2</a:t>
            </a:r>
            <a:endParaRPr sz="3200" b="0" i="0" u="none" strike="noStrike" cap="none">
              <a:solidFill>
                <a:schemeClr val="dk1"/>
              </a:solidFill>
              <a:latin typeface="Calibri"/>
              <a:ea typeface="Calibri"/>
              <a:cs typeface="Calibri"/>
              <a:sym typeface="Calibri"/>
            </a:endParaRPr>
          </a:p>
        </p:txBody>
      </p:sp>
      <p:pic>
        <p:nvPicPr>
          <p:cNvPr id="333" name="Google Shape;333;p9" descr=" "/>
          <p:cNvPicPr preferRelativeResize="0"/>
          <p:nvPr/>
        </p:nvPicPr>
        <p:blipFill rotWithShape="1">
          <a:blip r:embed="rId10">
            <a:alphaModFix/>
          </a:blip>
          <a:srcRect/>
          <a:stretch/>
        </p:blipFill>
        <p:spPr>
          <a:xfrm>
            <a:off x="3619952" y="10210800"/>
            <a:ext cx="17756819" cy="1"/>
          </a:xfrm>
          <a:prstGeom prst="rect">
            <a:avLst/>
          </a:prstGeom>
          <a:noFill/>
          <a:ln>
            <a:noFill/>
          </a:ln>
        </p:spPr>
      </p:pic>
      <p:pic>
        <p:nvPicPr>
          <p:cNvPr id="334" name="Google Shape;334;p9" descr=" "/>
          <p:cNvPicPr preferRelativeResize="0"/>
          <p:nvPr/>
        </p:nvPicPr>
        <p:blipFill rotWithShape="1">
          <a:blip r:embed="rId11">
            <a:alphaModFix/>
          </a:blip>
          <a:srcRect/>
          <a:stretch/>
        </p:blipFill>
        <p:spPr>
          <a:xfrm>
            <a:off x="3619952" y="10198100"/>
            <a:ext cx="17756819" cy="12700"/>
          </a:xfrm>
          <a:prstGeom prst="rect">
            <a:avLst/>
          </a:prstGeom>
          <a:noFill/>
          <a:ln>
            <a:noFill/>
          </a:ln>
        </p:spPr>
      </p:pic>
      <p:sp>
        <p:nvSpPr>
          <p:cNvPr id="335" name="Google Shape;335;p9"/>
          <p:cNvSpPr/>
          <p:nvPr/>
        </p:nvSpPr>
        <p:spPr>
          <a:xfrm>
            <a:off x="3010276" y="111887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9"/>
          <p:cNvSpPr/>
          <p:nvPr/>
        </p:nvSpPr>
        <p:spPr>
          <a:xfrm>
            <a:off x="2874793" y="111887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0</a:t>
            </a:r>
            <a:endParaRPr sz="3200" b="0" i="0" u="none" strike="noStrike" cap="none">
              <a:solidFill>
                <a:schemeClr val="dk1"/>
              </a:solidFill>
              <a:latin typeface="Calibri"/>
              <a:ea typeface="Calibri"/>
              <a:cs typeface="Calibri"/>
              <a:sym typeface="Calibri"/>
            </a:endParaRPr>
          </a:p>
        </p:txBody>
      </p:sp>
      <p:pic>
        <p:nvPicPr>
          <p:cNvPr id="337" name="Google Shape;337;p9" descr=" "/>
          <p:cNvPicPr preferRelativeResize="0"/>
          <p:nvPr/>
        </p:nvPicPr>
        <p:blipFill rotWithShape="1">
          <a:blip r:embed="rId12">
            <a:alphaModFix/>
          </a:blip>
          <a:srcRect/>
          <a:stretch/>
        </p:blipFill>
        <p:spPr>
          <a:xfrm>
            <a:off x="3619952" y="11696700"/>
            <a:ext cx="17756819" cy="101600"/>
          </a:xfrm>
          <a:prstGeom prst="rect">
            <a:avLst/>
          </a:prstGeom>
          <a:noFill/>
          <a:ln>
            <a:noFill/>
          </a:ln>
        </p:spPr>
      </p:pic>
      <p:pic>
        <p:nvPicPr>
          <p:cNvPr id="338" name="Google Shape;338;p9" descr=" "/>
          <p:cNvPicPr preferRelativeResize="0"/>
          <p:nvPr/>
        </p:nvPicPr>
        <p:blipFill rotWithShape="1">
          <a:blip r:embed="rId13">
            <a:alphaModFix/>
          </a:blip>
          <a:srcRect/>
          <a:stretch/>
        </p:blipFill>
        <p:spPr>
          <a:xfrm>
            <a:off x="3619952" y="11696700"/>
            <a:ext cx="17756819" cy="12700"/>
          </a:xfrm>
          <a:prstGeom prst="rect">
            <a:avLst/>
          </a:prstGeom>
          <a:noFill/>
          <a:ln>
            <a:noFill/>
          </a:ln>
        </p:spPr>
      </p:pic>
      <p:pic>
        <p:nvPicPr>
          <p:cNvPr id="339" name="Google Shape;339;p9" descr=" "/>
          <p:cNvPicPr preferRelativeResize="0"/>
          <p:nvPr/>
        </p:nvPicPr>
        <p:blipFill rotWithShape="1">
          <a:blip r:embed="rId14">
            <a:alphaModFix/>
          </a:blip>
          <a:srcRect/>
          <a:stretch/>
        </p:blipFill>
        <p:spPr>
          <a:xfrm>
            <a:off x="3619952" y="11696700"/>
            <a:ext cx="12702" cy="101600"/>
          </a:xfrm>
          <a:prstGeom prst="rect">
            <a:avLst/>
          </a:prstGeom>
          <a:noFill/>
          <a:ln>
            <a:noFill/>
          </a:ln>
        </p:spPr>
      </p:pic>
      <p:pic>
        <p:nvPicPr>
          <p:cNvPr id="340" name="Google Shape;340;p9" descr=" "/>
          <p:cNvPicPr preferRelativeResize="0"/>
          <p:nvPr/>
        </p:nvPicPr>
        <p:blipFill rotWithShape="1">
          <a:blip r:embed="rId14">
            <a:alphaModFix/>
          </a:blip>
          <a:srcRect/>
          <a:stretch/>
        </p:blipFill>
        <p:spPr>
          <a:xfrm>
            <a:off x="21364070" y="11696700"/>
            <a:ext cx="12702" cy="101600"/>
          </a:xfrm>
          <a:prstGeom prst="rect">
            <a:avLst/>
          </a:prstGeom>
          <a:noFill/>
          <a:ln>
            <a:noFill/>
          </a:ln>
        </p:spPr>
      </p:pic>
      <p:sp>
        <p:nvSpPr>
          <p:cNvPr id="341" name="Google Shape;341;p9"/>
          <p:cNvSpPr/>
          <p:nvPr/>
        </p:nvSpPr>
        <p:spPr>
          <a:xfrm>
            <a:off x="3619952" y="3492500"/>
            <a:ext cx="17756819" cy="853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2" name="Google Shape;342;p9" descr=" "/>
          <p:cNvPicPr preferRelativeResize="0"/>
          <p:nvPr/>
        </p:nvPicPr>
        <p:blipFill rotWithShape="1">
          <a:blip r:embed="rId15">
            <a:alphaModFix/>
          </a:blip>
          <a:srcRect/>
          <a:stretch/>
        </p:blipFill>
        <p:spPr>
          <a:xfrm>
            <a:off x="3619952" y="3492500"/>
            <a:ext cx="2536689" cy="8534400"/>
          </a:xfrm>
          <a:prstGeom prst="rect">
            <a:avLst/>
          </a:prstGeom>
          <a:noFill/>
          <a:ln>
            <a:noFill/>
          </a:ln>
        </p:spPr>
      </p:pic>
      <p:sp>
        <p:nvSpPr>
          <p:cNvPr id="343" name="Google Shape;343;p9"/>
          <p:cNvSpPr/>
          <p:nvPr/>
        </p:nvSpPr>
        <p:spPr>
          <a:xfrm>
            <a:off x="4441322" y="11823700"/>
            <a:ext cx="872176"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2015</a:t>
            </a:r>
            <a:endParaRPr sz="3200" b="0" i="0" u="none" strike="noStrike" cap="none">
              <a:solidFill>
                <a:schemeClr val="dk1"/>
              </a:solidFill>
              <a:latin typeface="Calibri"/>
              <a:ea typeface="Calibri"/>
              <a:cs typeface="Calibri"/>
              <a:sym typeface="Calibri"/>
            </a:endParaRPr>
          </a:p>
        </p:txBody>
      </p:sp>
      <p:pic>
        <p:nvPicPr>
          <p:cNvPr id="344" name="Google Shape;344;p9" descr=" "/>
          <p:cNvPicPr preferRelativeResize="0"/>
          <p:nvPr/>
        </p:nvPicPr>
        <p:blipFill rotWithShape="1">
          <a:blip r:embed="rId14">
            <a:alphaModFix/>
          </a:blip>
          <a:srcRect/>
          <a:stretch/>
        </p:blipFill>
        <p:spPr>
          <a:xfrm>
            <a:off x="3619952" y="11696700"/>
            <a:ext cx="12702" cy="101600"/>
          </a:xfrm>
          <a:prstGeom prst="rect">
            <a:avLst/>
          </a:prstGeom>
          <a:noFill/>
          <a:ln>
            <a:noFill/>
          </a:ln>
        </p:spPr>
      </p:pic>
      <p:pic>
        <p:nvPicPr>
          <p:cNvPr id="345" name="Google Shape;345;p9" descr=" "/>
          <p:cNvPicPr preferRelativeResize="0"/>
          <p:nvPr/>
        </p:nvPicPr>
        <p:blipFill rotWithShape="1">
          <a:blip r:embed="rId16">
            <a:alphaModFix/>
          </a:blip>
          <a:srcRect/>
          <a:stretch/>
        </p:blipFill>
        <p:spPr>
          <a:xfrm>
            <a:off x="6156642" y="3492500"/>
            <a:ext cx="2536689" cy="8534400"/>
          </a:xfrm>
          <a:prstGeom prst="rect">
            <a:avLst/>
          </a:prstGeom>
          <a:noFill/>
          <a:ln>
            <a:noFill/>
          </a:ln>
        </p:spPr>
      </p:pic>
      <p:sp>
        <p:nvSpPr>
          <p:cNvPr id="346" name="Google Shape;346;p9"/>
          <p:cNvSpPr/>
          <p:nvPr/>
        </p:nvSpPr>
        <p:spPr>
          <a:xfrm>
            <a:off x="6978011" y="11823700"/>
            <a:ext cx="872176"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2016</a:t>
            </a:r>
            <a:endParaRPr sz="3200" b="0" i="0" u="none" strike="noStrike" cap="none">
              <a:solidFill>
                <a:schemeClr val="dk1"/>
              </a:solidFill>
              <a:latin typeface="Calibri"/>
              <a:ea typeface="Calibri"/>
              <a:cs typeface="Calibri"/>
              <a:sym typeface="Calibri"/>
            </a:endParaRPr>
          </a:p>
        </p:txBody>
      </p:sp>
      <p:pic>
        <p:nvPicPr>
          <p:cNvPr id="347" name="Google Shape;347;p9" descr=" "/>
          <p:cNvPicPr preferRelativeResize="0"/>
          <p:nvPr/>
        </p:nvPicPr>
        <p:blipFill rotWithShape="1">
          <a:blip r:embed="rId17">
            <a:alphaModFix/>
          </a:blip>
          <a:srcRect/>
          <a:stretch/>
        </p:blipFill>
        <p:spPr>
          <a:xfrm>
            <a:off x="6156642" y="11696700"/>
            <a:ext cx="12702" cy="101600"/>
          </a:xfrm>
          <a:prstGeom prst="rect">
            <a:avLst/>
          </a:prstGeom>
          <a:noFill/>
          <a:ln>
            <a:noFill/>
          </a:ln>
        </p:spPr>
      </p:pic>
      <p:pic>
        <p:nvPicPr>
          <p:cNvPr id="348" name="Google Shape;348;p9" descr=" "/>
          <p:cNvPicPr preferRelativeResize="0"/>
          <p:nvPr/>
        </p:nvPicPr>
        <p:blipFill rotWithShape="1">
          <a:blip r:embed="rId16">
            <a:alphaModFix/>
          </a:blip>
          <a:srcRect/>
          <a:stretch/>
        </p:blipFill>
        <p:spPr>
          <a:xfrm>
            <a:off x="8693328" y="3492500"/>
            <a:ext cx="2536689" cy="8534400"/>
          </a:xfrm>
          <a:prstGeom prst="rect">
            <a:avLst/>
          </a:prstGeom>
          <a:noFill/>
          <a:ln>
            <a:noFill/>
          </a:ln>
        </p:spPr>
      </p:pic>
      <p:sp>
        <p:nvSpPr>
          <p:cNvPr id="349" name="Google Shape;349;p9"/>
          <p:cNvSpPr/>
          <p:nvPr/>
        </p:nvSpPr>
        <p:spPr>
          <a:xfrm>
            <a:off x="9540101" y="11823700"/>
            <a:ext cx="834071"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2017</a:t>
            </a:r>
            <a:endParaRPr sz="3200" b="0" i="0" u="none" strike="noStrike" cap="none">
              <a:solidFill>
                <a:schemeClr val="dk1"/>
              </a:solidFill>
              <a:latin typeface="Calibri"/>
              <a:ea typeface="Calibri"/>
              <a:cs typeface="Calibri"/>
              <a:sym typeface="Calibri"/>
            </a:endParaRPr>
          </a:p>
        </p:txBody>
      </p:sp>
      <p:pic>
        <p:nvPicPr>
          <p:cNvPr id="350" name="Google Shape;350;p9" descr=" "/>
          <p:cNvPicPr preferRelativeResize="0"/>
          <p:nvPr/>
        </p:nvPicPr>
        <p:blipFill rotWithShape="1">
          <a:blip r:embed="rId18">
            <a:alphaModFix/>
          </a:blip>
          <a:srcRect/>
          <a:stretch/>
        </p:blipFill>
        <p:spPr>
          <a:xfrm>
            <a:off x="8693328" y="11696700"/>
            <a:ext cx="12702" cy="101600"/>
          </a:xfrm>
          <a:prstGeom prst="rect">
            <a:avLst/>
          </a:prstGeom>
          <a:noFill/>
          <a:ln>
            <a:noFill/>
          </a:ln>
        </p:spPr>
      </p:pic>
      <p:pic>
        <p:nvPicPr>
          <p:cNvPr id="351" name="Google Shape;351;p9" descr=" "/>
          <p:cNvPicPr preferRelativeResize="0"/>
          <p:nvPr/>
        </p:nvPicPr>
        <p:blipFill rotWithShape="1">
          <a:blip r:embed="rId15">
            <a:alphaModFix/>
          </a:blip>
          <a:srcRect/>
          <a:stretch/>
        </p:blipFill>
        <p:spPr>
          <a:xfrm>
            <a:off x="11230017" y="3492500"/>
            <a:ext cx="2536689" cy="8534400"/>
          </a:xfrm>
          <a:prstGeom prst="rect">
            <a:avLst/>
          </a:prstGeom>
          <a:noFill/>
          <a:ln>
            <a:noFill/>
          </a:ln>
        </p:spPr>
      </p:pic>
      <p:sp>
        <p:nvSpPr>
          <p:cNvPr id="352" name="Google Shape;352;p9"/>
          <p:cNvSpPr/>
          <p:nvPr/>
        </p:nvSpPr>
        <p:spPr>
          <a:xfrm>
            <a:off x="12051387" y="11823700"/>
            <a:ext cx="884877"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2018</a:t>
            </a:r>
            <a:endParaRPr sz="3200" b="0" i="0" u="none" strike="noStrike" cap="none">
              <a:solidFill>
                <a:schemeClr val="dk1"/>
              </a:solidFill>
              <a:latin typeface="Calibri"/>
              <a:ea typeface="Calibri"/>
              <a:cs typeface="Calibri"/>
              <a:sym typeface="Calibri"/>
            </a:endParaRPr>
          </a:p>
        </p:txBody>
      </p:sp>
      <p:pic>
        <p:nvPicPr>
          <p:cNvPr id="353" name="Google Shape;353;p9" descr=" "/>
          <p:cNvPicPr preferRelativeResize="0"/>
          <p:nvPr/>
        </p:nvPicPr>
        <p:blipFill rotWithShape="1">
          <a:blip r:embed="rId19">
            <a:alphaModFix/>
          </a:blip>
          <a:srcRect/>
          <a:stretch/>
        </p:blipFill>
        <p:spPr>
          <a:xfrm>
            <a:off x="11230017" y="11696700"/>
            <a:ext cx="12702" cy="101600"/>
          </a:xfrm>
          <a:prstGeom prst="rect">
            <a:avLst/>
          </a:prstGeom>
          <a:noFill/>
          <a:ln>
            <a:noFill/>
          </a:ln>
        </p:spPr>
      </p:pic>
      <p:pic>
        <p:nvPicPr>
          <p:cNvPr id="354" name="Google Shape;354;p9" descr=" "/>
          <p:cNvPicPr preferRelativeResize="0"/>
          <p:nvPr/>
        </p:nvPicPr>
        <p:blipFill rotWithShape="1">
          <a:blip r:embed="rId16">
            <a:alphaModFix/>
          </a:blip>
          <a:srcRect/>
          <a:stretch/>
        </p:blipFill>
        <p:spPr>
          <a:xfrm>
            <a:off x="13766707" y="3492500"/>
            <a:ext cx="2536689" cy="8534400"/>
          </a:xfrm>
          <a:prstGeom prst="rect">
            <a:avLst/>
          </a:prstGeom>
          <a:noFill/>
          <a:ln>
            <a:noFill/>
          </a:ln>
        </p:spPr>
      </p:pic>
      <p:sp>
        <p:nvSpPr>
          <p:cNvPr id="355" name="Google Shape;355;p9"/>
          <p:cNvSpPr/>
          <p:nvPr/>
        </p:nvSpPr>
        <p:spPr>
          <a:xfrm>
            <a:off x="14588076" y="11823700"/>
            <a:ext cx="872176"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2019</a:t>
            </a:r>
            <a:endParaRPr sz="3200" b="0" i="0" u="none" strike="noStrike" cap="none">
              <a:solidFill>
                <a:schemeClr val="dk1"/>
              </a:solidFill>
              <a:latin typeface="Calibri"/>
              <a:ea typeface="Calibri"/>
              <a:cs typeface="Calibri"/>
              <a:sym typeface="Calibri"/>
            </a:endParaRPr>
          </a:p>
        </p:txBody>
      </p:sp>
      <p:pic>
        <p:nvPicPr>
          <p:cNvPr id="356" name="Google Shape;356;p9" descr=" "/>
          <p:cNvPicPr preferRelativeResize="0"/>
          <p:nvPr/>
        </p:nvPicPr>
        <p:blipFill rotWithShape="1">
          <a:blip r:embed="rId20">
            <a:alphaModFix/>
          </a:blip>
          <a:srcRect/>
          <a:stretch/>
        </p:blipFill>
        <p:spPr>
          <a:xfrm>
            <a:off x="13766707" y="11696700"/>
            <a:ext cx="12702" cy="101600"/>
          </a:xfrm>
          <a:prstGeom prst="rect">
            <a:avLst/>
          </a:prstGeom>
          <a:noFill/>
          <a:ln>
            <a:noFill/>
          </a:ln>
        </p:spPr>
      </p:pic>
      <p:pic>
        <p:nvPicPr>
          <p:cNvPr id="357" name="Google Shape;357;p9" descr=" "/>
          <p:cNvPicPr preferRelativeResize="0"/>
          <p:nvPr/>
        </p:nvPicPr>
        <p:blipFill rotWithShape="1">
          <a:blip r:embed="rId16">
            <a:alphaModFix/>
          </a:blip>
          <a:srcRect/>
          <a:stretch/>
        </p:blipFill>
        <p:spPr>
          <a:xfrm>
            <a:off x="16303393" y="3492500"/>
            <a:ext cx="2536689" cy="8534400"/>
          </a:xfrm>
          <a:prstGeom prst="rect">
            <a:avLst/>
          </a:prstGeom>
          <a:noFill/>
          <a:ln>
            <a:noFill/>
          </a:ln>
        </p:spPr>
      </p:pic>
      <p:sp>
        <p:nvSpPr>
          <p:cNvPr id="358" name="Google Shape;358;p9"/>
          <p:cNvSpPr/>
          <p:nvPr/>
        </p:nvSpPr>
        <p:spPr>
          <a:xfrm>
            <a:off x="17086658" y="11823700"/>
            <a:ext cx="948385"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2020</a:t>
            </a:r>
            <a:endParaRPr sz="3200" b="0" i="0" u="none" strike="noStrike" cap="none">
              <a:solidFill>
                <a:schemeClr val="dk1"/>
              </a:solidFill>
              <a:latin typeface="Calibri"/>
              <a:ea typeface="Calibri"/>
              <a:cs typeface="Calibri"/>
              <a:sym typeface="Calibri"/>
            </a:endParaRPr>
          </a:p>
        </p:txBody>
      </p:sp>
      <p:pic>
        <p:nvPicPr>
          <p:cNvPr id="359" name="Google Shape;359;p9" descr=" "/>
          <p:cNvPicPr preferRelativeResize="0"/>
          <p:nvPr/>
        </p:nvPicPr>
        <p:blipFill rotWithShape="1">
          <a:blip r:embed="rId21">
            <a:alphaModFix/>
          </a:blip>
          <a:srcRect/>
          <a:stretch/>
        </p:blipFill>
        <p:spPr>
          <a:xfrm>
            <a:off x="16303393" y="11696700"/>
            <a:ext cx="12702" cy="101600"/>
          </a:xfrm>
          <a:prstGeom prst="rect">
            <a:avLst/>
          </a:prstGeom>
          <a:noFill/>
          <a:ln>
            <a:noFill/>
          </a:ln>
        </p:spPr>
      </p:pic>
      <p:pic>
        <p:nvPicPr>
          <p:cNvPr id="360" name="Google Shape;360;p9" descr=" "/>
          <p:cNvPicPr preferRelativeResize="0"/>
          <p:nvPr/>
        </p:nvPicPr>
        <p:blipFill rotWithShape="1">
          <a:blip r:embed="rId15">
            <a:alphaModFix/>
          </a:blip>
          <a:srcRect/>
          <a:stretch/>
        </p:blipFill>
        <p:spPr>
          <a:xfrm>
            <a:off x="18840082" y="3492500"/>
            <a:ext cx="2536689" cy="8534400"/>
          </a:xfrm>
          <a:prstGeom prst="rect">
            <a:avLst/>
          </a:prstGeom>
          <a:noFill/>
          <a:ln>
            <a:noFill/>
          </a:ln>
        </p:spPr>
      </p:pic>
      <p:sp>
        <p:nvSpPr>
          <p:cNvPr id="361" name="Google Shape;361;p9"/>
          <p:cNvSpPr/>
          <p:nvPr/>
        </p:nvSpPr>
        <p:spPr>
          <a:xfrm>
            <a:off x="19661452" y="11823700"/>
            <a:ext cx="872176"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2021</a:t>
            </a:r>
            <a:endParaRPr sz="3200" b="0" i="0" u="none" strike="noStrike" cap="none">
              <a:solidFill>
                <a:schemeClr val="dk1"/>
              </a:solidFill>
              <a:latin typeface="Calibri"/>
              <a:ea typeface="Calibri"/>
              <a:cs typeface="Calibri"/>
              <a:sym typeface="Calibri"/>
            </a:endParaRPr>
          </a:p>
        </p:txBody>
      </p:sp>
      <p:pic>
        <p:nvPicPr>
          <p:cNvPr id="362" name="Google Shape;362;p9" descr=" "/>
          <p:cNvPicPr preferRelativeResize="0"/>
          <p:nvPr/>
        </p:nvPicPr>
        <p:blipFill rotWithShape="1">
          <a:blip r:embed="rId22">
            <a:alphaModFix/>
          </a:blip>
          <a:srcRect/>
          <a:stretch/>
        </p:blipFill>
        <p:spPr>
          <a:xfrm>
            <a:off x="18840082" y="11696700"/>
            <a:ext cx="12702" cy="101600"/>
          </a:xfrm>
          <a:prstGeom prst="rect">
            <a:avLst/>
          </a:prstGeom>
          <a:noFill/>
          <a:ln>
            <a:noFill/>
          </a:ln>
        </p:spPr>
      </p:pic>
      <p:pic>
        <p:nvPicPr>
          <p:cNvPr id="363" name="Google Shape;363;p9" descr=" "/>
          <p:cNvPicPr preferRelativeResize="0"/>
          <p:nvPr/>
        </p:nvPicPr>
        <p:blipFill rotWithShape="1">
          <a:blip r:embed="rId23">
            <a:alphaModFix/>
          </a:blip>
          <a:srcRect/>
          <a:stretch/>
        </p:blipFill>
        <p:spPr>
          <a:xfrm>
            <a:off x="3619952" y="3492500"/>
            <a:ext cx="17756819" cy="8102600"/>
          </a:xfrm>
          <a:prstGeom prst="rect">
            <a:avLst/>
          </a:prstGeom>
          <a:noFill/>
          <a:ln>
            <a:noFill/>
          </a:ln>
        </p:spPr>
      </p:pic>
      <p:pic>
        <p:nvPicPr>
          <p:cNvPr id="364" name="Google Shape;364;p9" descr=" "/>
          <p:cNvPicPr preferRelativeResize="0"/>
          <p:nvPr/>
        </p:nvPicPr>
        <p:blipFill rotWithShape="1">
          <a:blip r:embed="rId24">
            <a:alphaModFix/>
          </a:blip>
          <a:srcRect/>
          <a:stretch/>
        </p:blipFill>
        <p:spPr>
          <a:xfrm>
            <a:off x="4904419" y="5957912"/>
            <a:ext cx="15193979" cy="3273822"/>
          </a:xfrm>
          <a:prstGeom prst="rect">
            <a:avLst/>
          </a:prstGeom>
          <a:noFill/>
          <a:ln>
            <a:noFill/>
          </a:ln>
        </p:spPr>
      </p:pic>
      <p:pic>
        <p:nvPicPr>
          <p:cNvPr id="365" name="Google Shape;365;p9" descr=" "/>
          <p:cNvPicPr preferRelativeResize="0"/>
          <p:nvPr/>
        </p:nvPicPr>
        <p:blipFill rotWithShape="1">
          <a:blip r:embed="rId25">
            <a:alphaModFix/>
          </a:blip>
          <a:srcRect/>
          <a:stretch/>
        </p:blipFill>
        <p:spPr>
          <a:xfrm>
            <a:off x="4729754" y="7111653"/>
            <a:ext cx="355136" cy="432139"/>
          </a:xfrm>
          <a:prstGeom prst="rect">
            <a:avLst/>
          </a:prstGeom>
          <a:noFill/>
          <a:ln>
            <a:noFill/>
          </a:ln>
        </p:spPr>
      </p:pic>
      <p:sp>
        <p:nvSpPr>
          <p:cNvPr id="366" name="Google Shape;366;p9"/>
          <p:cNvSpPr/>
          <p:nvPr/>
        </p:nvSpPr>
        <p:spPr>
          <a:xfrm>
            <a:off x="4856770" y="7276753"/>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7" name="Google Shape;367;p9" descr=" "/>
          <p:cNvPicPr preferRelativeResize="0"/>
          <p:nvPr/>
        </p:nvPicPr>
        <p:blipFill rotWithShape="1">
          <a:blip r:embed="rId25">
            <a:alphaModFix/>
          </a:blip>
          <a:srcRect/>
          <a:stretch/>
        </p:blipFill>
        <p:spPr>
          <a:xfrm>
            <a:off x="7260102" y="6517469"/>
            <a:ext cx="355136" cy="432139"/>
          </a:xfrm>
          <a:prstGeom prst="rect">
            <a:avLst/>
          </a:prstGeom>
          <a:noFill/>
          <a:ln>
            <a:noFill/>
          </a:ln>
        </p:spPr>
      </p:pic>
      <p:sp>
        <p:nvSpPr>
          <p:cNvPr id="368" name="Google Shape;368;p9"/>
          <p:cNvSpPr/>
          <p:nvPr/>
        </p:nvSpPr>
        <p:spPr>
          <a:xfrm>
            <a:off x="7387117" y="6682569"/>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9" name="Google Shape;369;p9" descr=" "/>
          <p:cNvPicPr preferRelativeResize="0"/>
          <p:nvPr/>
        </p:nvPicPr>
        <p:blipFill rotWithShape="1">
          <a:blip r:embed="rId25">
            <a:alphaModFix/>
          </a:blip>
          <a:srcRect/>
          <a:stretch/>
        </p:blipFill>
        <p:spPr>
          <a:xfrm>
            <a:off x="9790446" y="8678156"/>
            <a:ext cx="355137" cy="432139"/>
          </a:xfrm>
          <a:prstGeom prst="rect">
            <a:avLst/>
          </a:prstGeom>
          <a:noFill/>
          <a:ln>
            <a:noFill/>
          </a:ln>
        </p:spPr>
      </p:pic>
      <p:sp>
        <p:nvSpPr>
          <p:cNvPr id="370" name="Google Shape;370;p9"/>
          <p:cNvSpPr/>
          <p:nvPr/>
        </p:nvSpPr>
        <p:spPr>
          <a:xfrm>
            <a:off x="9917462" y="8843256"/>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1" name="Google Shape;371;p9" descr=" "/>
          <p:cNvPicPr preferRelativeResize="0"/>
          <p:nvPr/>
        </p:nvPicPr>
        <p:blipFill rotWithShape="1">
          <a:blip r:embed="rId26">
            <a:alphaModFix/>
          </a:blip>
          <a:srcRect/>
          <a:stretch/>
        </p:blipFill>
        <p:spPr>
          <a:xfrm>
            <a:off x="12320794" y="5761224"/>
            <a:ext cx="355136" cy="432139"/>
          </a:xfrm>
          <a:prstGeom prst="rect">
            <a:avLst/>
          </a:prstGeom>
          <a:noFill/>
          <a:ln>
            <a:noFill/>
          </a:ln>
        </p:spPr>
      </p:pic>
      <p:sp>
        <p:nvSpPr>
          <p:cNvPr id="372" name="Google Shape;372;p9"/>
          <p:cNvSpPr/>
          <p:nvPr/>
        </p:nvSpPr>
        <p:spPr>
          <a:xfrm>
            <a:off x="12447810" y="5926324"/>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3" name="Google Shape;373;p9" descr=" "/>
          <p:cNvPicPr preferRelativeResize="0"/>
          <p:nvPr/>
        </p:nvPicPr>
        <p:blipFill rotWithShape="1">
          <a:blip r:embed="rId25">
            <a:alphaModFix/>
          </a:blip>
          <a:srcRect/>
          <a:stretch/>
        </p:blipFill>
        <p:spPr>
          <a:xfrm>
            <a:off x="14851139" y="8678156"/>
            <a:ext cx="355137" cy="432139"/>
          </a:xfrm>
          <a:prstGeom prst="rect">
            <a:avLst/>
          </a:prstGeom>
          <a:noFill/>
          <a:ln>
            <a:noFill/>
          </a:ln>
        </p:spPr>
      </p:pic>
      <p:sp>
        <p:nvSpPr>
          <p:cNvPr id="374" name="Google Shape;374;p9"/>
          <p:cNvSpPr/>
          <p:nvPr/>
        </p:nvSpPr>
        <p:spPr>
          <a:xfrm>
            <a:off x="14978155" y="8843256"/>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5" name="Google Shape;375;p9" descr=" "/>
          <p:cNvPicPr preferRelativeResize="0"/>
          <p:nvPr/>
        </p:nvPicPr>
        <p:blipFill rotWithShape="1">
          <a:blip r:embed="rId25">
            <a:alphaModFix/>
          </a:blip>
          <a:srcRect/>
          <a:stretch/>
        </p:blipFill>
        <p:spPr>
          <a:xfrm>
            <a:off x="17381487" y="9002266"/>
            <a:ext cx="355139" cy="432139"/>
          </a:xfrm>
          <a:prstGeom prst="rect">
            <a:avLst/>
          </a:prstGeom>
          <a:noFill/>
          <a:ln>
            <a:noFill/>
          </a:ln>
        </p:spPr>
      </p:pic>
      <p:sp>
        <p:nvSpPr>
          <p:cNvPr id="376" name="Google Shape;376;p9"/>
          <p:cNvSpPr/>
          <p:nvPr/>
        </p:nvSpPr>
        <p:spPr>
          <a:xfrm>
            <a:off x="17508503" y="9167366"/>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7" name="Google Shape;377;p9" descr=" "/>
          <p:cNvPicPr preferRelativeResize="0"/>
          <p:nvPr/>
        </p:nvPicPr>
        <p:blipFill rotWithShape="1">
          <a:blip r:embed="rId25">
            <a:alphaModFix/>
          </a:blip>
          <a:srcRect/>
          <a:stretch/>
        </p:blipFill>
        <p:spPr>
          <a:xfrm>
            <a:off x="17381487" y="9002266"/>
            <a:ext cx="355139" cy="432139"/>
          </a:xfrm>
          <a:prstGeom prst="rect">
            <a:avLst/>
          </a:prstGeom>
          <a:noFill/>
          <a:ln>
            <a:noFill/>
          </a:ln>
        </p:spPr>
      </p:pic>
      <p:sp>
        <p:nvSpPr>
          <p:cNvPr id="378" name="Google Shape;378;p9"/>
          <p:cNvSpPr/>
          <p:nvPr/>
        </p:nvSpPr>
        <p:spPr>
          <a:xfrm>
            <a:off x="17508503" y="9167366"/>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9" name="Google Shape;379;p9" descr=" "/>
          <p:cNvPicPr preferRelativeResize="0"/>
          <p:nvPr/>
        </p:nvPicPr>
        <p:blipFill rotWithShape="1">
          <a:blip r:embed="rId25">
            <a:alphaModFix/>
          </a:blip>
          <a:srcRect/>
          <a:stretch/>
        </p:blipFill>
        <p:spPr>
          <a:xfrm>
            <a:off x="19911835" y="6517469"/>
            <a:ext cx="355136" cy="432139"/>
          </a:xfrm>
          <a:prstGeom prst="rect">
            <a:avLst/>
          </a:prstGeom>
          <a:noFill/>
          <a:ln>
            <a:noFill/>
          </a:ln>
        </p:spPr>
      </p:pic>
      <p:sp>
        <p:nvSpPr>
          <p:cNvPr id="380" name="Google Shape;380;p9"/>
          <p:cNvSpPr/>
          <p:nvPr/>
        </p:nvSpPr>
        <p:spPr>
          <a:xfrm>
            <a:off x="20038851" y="6682569"/>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1" name="Google Shape;381;p9" descr=" "/>
          <p:cNvPicPr preferRelativeResize="0"/>
          <p:nvPr/>
        </p:nvPicPr>
        <p:blipFill rotWithShape="1">
          <a:blip r:embed="rId27">
            <a:alphaModFix/>
          </a:blip>
          <a:srcRect/>
          <a:stretch/>
        </p:blipFill>
        <p:spPr>
          <a:xfrm>
            <a:off x="4901380" y="4664521"/>
            <a:ext cx="15195763" cy="3272185"/>
          </a:xfrm>
          <a:prstGeom prst="rect">
            <a:avLst/>
          </a:prstGeom>
          <a:noFill/>
          <a:ln>
            <a:noFill/>
          </a:ln>
        </p:spPr>
      </p:pic>
      <p:pic>
        <p:nvPicPr>
          <p:cNvPr id="382" name="Google Shape;382;p9" descr=" "/>
          <p:cNvPicPr preferRelativeResize="0"/>
          <p:nvPr/>
        </p:nvPicPr>
        <p:blipFill rotWithShape="1">
          <a:blip r:embed="rId25">
            <a:alphaModFix/>
          </a:blip>
          <a:srcRect/>
          <a:stretch/>
        </p:blipFill>
        <p:spPr>
          <a:xfrm>
            <a:off x="4729754" y="5815236"/>
            <a:ext cx="355136" cy="432139"/>
          </a:xfrm>
          <a:prstGeom prst="rect">
            <a:avLst/>
          </a:prstGeom>
          <a:noFill/>
          <a:ln>
            <a:noFill/>
          </a:ln>
        </p:spPr>
      </p:pic>
      <p:sp>
        <p:nvSpPr>
          <p:cNvPr id="383" name="Google Shape;383;p9"/>
          <p:cNvSpPr/>
          <p:nvPr/>
        </p:nvSpPr>
        <p:spPr>
          <a:xfrm>
            <a:off x="4856770" y="5980336"/>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4" name="Google Shape;384;p9" descr=" "/>
          <p:cNvPicPr preferRelativeResize="0"/>
          <p:nvPr/>
        </p:nvPicPr>
        <p:blipFill rotWithShape="1">
          <a:blip r:embed="rId25">
            <a:alphaModFix/>
          </a:blip>
          <a:srcRect/>
          <a:stretch/>
        </p:blipFill>
        <p:spPr>
          <a:xfrm>
            <a:off x="7260102" y="4464807"/>
            <a:ext cx="355136" cy="432139"/>
          </a:xfrm>
          <a:prstGeom prst="rect">
            <a:avLst/>
          </a:prstGeom>
          <a:noFill/>
          <a:ln>
            <a:noFill/>
          </a:ln>
        </p:spPr>
      </p:pic>
      <p:sp>
        <p:nvSpPr>
          <p:cNvPr id="385" name="Google Shape;385;p9"/>
          <p:cNvSpPr/>
          <p:nvPr/>
        </p:nvSpPr>
        <p:spPr>
          <a:xfrm>
            <a:off x="7387117" y="4629907"/>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6" name="Google Shape;386;p9" descr=" "/>
          <p:cNvPicPr preferRelativeResize="0"/>
          <p:nvPr/>
        </p:nvPicPr>
        <p:blipFill rotWithShape="1">
          <a:blip r:embed="rId25">
            <a:alphaModFix/>
          </a:blip>
          <a:srcRect/>
          <a:stretch/>
        </p:blipFill>
        <p:spPr>
          <a:xfrm>
            <a:off x="9790446" y="6517469"/>
            <a:ext cx="355137" cy="432139"/>
          </a:xfrm>
          <a:prstGeom prst="rect">
            <a:avLst/>
          </a:prstGeom>
          <a:noFill/>
          <a:ln>
            <a:noFill/>
          </a:ln>
        </p:spPr>
      </p:pic>
      <p:sp>
        <p:nvSpPr>
          <p:cNvPr id="387" name="Google Shape;387;p9"/>
          <p:cNvSpPr/>
          <p:nvPr/>
        </p:nvSpPr>
        <p:spPr>
          <a:xfrm>
            <a:off x="9917462" y="6682569"/>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8" name="Google Shape;388;p9" descr=" "/>
          <p:cNvPicPr preferRelativeResize="0"/>
          <p:nvPr/>
        </p:nvPicPr>
        <p:blipFill rotWithShape="1">
          <a:blip r:embed="rId26">
            <a:alphaModFix/>
          </a:blip>
          <a:srcRect/>
          <a:stretch/>
        </p:blipFill>
        <p:spPr>
          <a:xfrm>
            <a:off x="12320794" y="4464807"/>
            <a:ext cx="355136" cy="432139"/>
          </a:xfrm>
          <a:prstGeom prst="rect">
            <a:avLst/>
          </a:prstGeom>
          <a:noFill/>
          <a:ln>
            <a:noFill/>
          </a:ln>
        </p:spPr>
      </p:pic>
      <p:sp>
        <p:nvSpPr>
          <p:cNvPr id="389" name="Google Shape;389;p9"/>
          <p:cNvSpPr/>
          <p:nvPr/>
        </p:nvSpPr>
        <p:spPr>
          <a:xfrm>
            <a:off x="12447810" y="4629907"/>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0" name="Google Shape;390;p9" descr=" "/>
          <p:cNvPicPr preferRelativeResize="0"/>
          <p:nvPr/>
        </p:nvPicPr>
        <p:blipFill rotWithShape="1">
          <a:blip r:embed="rId25">
            <a:alphaModFix/>
          </a:blip>
          <a:srcRect/>
          <a:stretch/>
        </p:blipFill>
        <p:spPr>
          <a:xfrm>
            <a:off x="14851139" y="6517469"/>
            <a:ext cx="355137" cy="432139"/>
          </a:xfrm>
          <a:prstGeom prst="rect">
            <a:avLst/>
          </a:prstGeom>
          <a:noFill/>
          <a:ln>
            <a:noFill/>
          </a:ln>
        </p:spPr>
      </p:pic>
      <p:sp>
        <p:nvSpPr>
          <p:cNvPr id="391" name="Google Shape;391;p9"/>
          <p:cNvSpPr/>
          <p:nvPr/>
        </p:nvSpPr>
        <p:spPr>
          <a:xfrm>
            <a:off x="14978155" y="6682569"/>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2" name="Google Shape;392;p9" descr=" "/>
          <p:cNvPicPr preferRelativeResize="0"/>
          <p:nvPr/>
        </p:nvPicPr>
        <p:blipFill rotWithShape="1">
          <a:blip r:embed="rId25">
            <a:alphaModFix/>
          </a:blip>
          <a:srcRect/>
          <a:stretch/>
        </p:blipFill>
        <p:spPr>
          <a:xfrm>
            <a:off x="17381487" y="7705849"/>
            <a:ext cx="355139" cy="432138"/>
          </a:xfrm>
          <a:prstGeom prst="rect">
            <a:avLst/>
          </a:prstGeom>
          <a:noFill/>
          <a:ln>
            <a:noFill/>
          </a:ln>
        </p:spPr>
      </p:pic>
      <p:sp>
        <p:nvSpPr>
          <p:cNvPr id="393" name="Google Shape;393;p9"/>
          <p:cNvSpPr/>
          <p:nvPr/>
        </p:nvSpPr>
        <p:spPr>
          <a:xfrm>
            <a:off x="17508503" y="7870949"/>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4" name="Google Shape;394;p9" descr=" "/>
          <p:cNvPicPr preferRelativeResize="0"/>
          <p:nvPr/>
        </p:nvPicPr>
        <p:blipFill rotWithShape="1">
          <a:blip r:embed="rId25">
            <a:alphaModFix/>
          </a:blip>
          <a:srcRect/>
          <a:stretch/>
        </p:blipFill>
        <p:spPr>
          <a:xfrm>
            <a:off x="17381487" y="7705849"/>
            <a:ext cx="355139" cy="432138"/>
          </a:xfrm>
          <a:prstGeom prst="rect">
            <a:avLst/>
          </a:prstGeom>
          <a:noFill/>
          <a:ln>
            <a:noFill/>
          </a:ln>
        </p:spPr>
      </p:pic>
      <p:sp>
        <p:nvSpPr>
          <p:cNvPr id="395" name="Google Shape;395;p9"/>
          <p:cNvSpPr/>
          <p:nvPr/>
        </p:nvSpPr>
        <p:spPr>
          <a:xfrm>
            <a:off x="17508503" y="7870949"/>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6" name="Google Shape;396;p9" descr=" "/>
          <p:cNvPicPr preferRelativeResize="0"/>
          <p:nvPr/>
        </p:nvPicPr>
        <p:blipFill rotWithShape="1">
          <a:blip r:embed="rId25">
            <a:alphaModFix/>
          </a:blip>
          <a:srcRect/>
          <a:stretch/>
        </p:blipFill>
        <p:spPr>
          <a:xfrm>
            <a:off x="19911835" y="5761224"/>
            <a:ext cx="355136" cy="432139"/>
          </a:xfrm>
          <a:prstGeom prst="rect">
            <a:avLst/>
          </a:prstGeom>
          <a:noFill/>
          <a:ln>
            <a:noFill/>
          </a:ln>
        </p:spPr>
      </p:pic>
      <p:sp>
        <p:nvSpPr>
          <p:cNvPr id="397" name="Google Shape;397;p9"/>
          <p:cNvSpPr/>
          <p:nvPr/>
        </p:nvSpPr>
        <p:spPr>
          <a:xfrm>
            <a:off x="20038851" y="5926324"/>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02"/>
        <p:cNvGrpSpPr/>
        <p:nvPr/>
      </p:nvGrpSpPr>
      <p:grpSpPr>
        <a:xfrm>
          <a:off x="0" y="0"/>
          <a:ext cx="0" cy="0"/>
          <a:chOff x="0" y="0"/>
          <a:chExt cx="0" cy="0"/>
        </a:xfrm>
      </p:grpSpPr>
      <p:pic>
        <p:nvPicPr>
          <p:cNvPr id="403" name="Google Shape;403;p10"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404" name="Google Shape;404;p10"/>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5" name="Google Shape;405;p10" descr=" "/>
          <p:cNvPicPr preferRelativeResize="0"/>
          <p:nvPr/>
        </p:nvPicPr>
        <p:blipFill rotWithShape="1">
          <a:blip r:embed="rId4">
            <a:alphaModFix/>
          </a:blip>
          <a:srcRect/>
          <a:stretch/>
        </p:blipFill>
        <p:spPr>
          <a:xfrm>
            <a:off x="23523340" y="10820400"/>
            <a:ext cx="711289" cy="2590800"/>
          </a:xfrm>
          <a:prstGeom prst="rect">
            <a:avLst/>
          </a:prstGeom>
          <a:noFill/>
          <a:ln>
            <a:noFill/>
          </a:ln>
        </p:spPr>
      </p:pic>
      <p:pic>
        <p:nvPicPr>
          <p:cNvPr id="406" name="Google Shape;406;p10" descr=" "/>
          <p:cNvPicPr preferRelativeResize="0"/>
          <p:nvPr/>
        </p:nvPicPr>
        <p:blipFill rotWithShape="1">
          <a:blip r:embed="rId5">
            <a:alphaModFix/>
          </a:blip>
          <a:srcRect/>
          <a:stretch/>
        </p:blipFill>
        <p:spPr>
          <a:xfrm>
            <a:off x="22329391" y="495300"/>
            <a:ext cx="1550815" cy="596193"/>
          </a:xfrm>
          <a:prstGeom prst="rect">
            <a:avLst/>
          </a:prstGeom>
          <a:noFill/>
          <a:ln>
            <a:noFill/>
          </a:ln>
        </p:spPr>
      </p:pic>
      <p:pic>
        <p:nvPicPr>
          <p:cNvPr id="407" name="Google Shape;407;p10" descr=" "/>
          <p:cNvPicPr preferRelativeResize="0"/>
          <p:nvPr/>
        </p:nvPicPr>
        <p:blipFill rotWithShape="1">
          <a:blip r:embed="rId6">
            <a:alphaModFix/>
          </a:blip>
          <a:srcRect/>
          <a:stretch/>
        </p:blipFill>
        <p:spPr>
          <a:xfrm>
            <a:off x="19446130" y="1092200"/>
            <a:ext cx="3438707" cy="1530474"/>
          </a:xfrm>
          <a:prstGeom prst="rect">
            <a:avLst/>
          </a:prstGeom>
          <a:noFill/>
          <a:ln>
            <a:noFill/>
          </a:ln>
        </p:spPr>
      </p:pic>
      <p:pic>
        <p:nvPicPr>
          <p:cNvPr id="408" name="Google Shape;408;p10" descr=" "/>
          <p:cNvPicPr preferRelativeResize="0"/>
          <p:nvPr/>
        </p:nvPicPr>
        <p:blipFill rotWithShape="1">
          <a:blip r:embed="rId7">
            <a:alphaModFix/>
          </a:blip>
          <a:srcRect/>
          <a:stretch/>
        </p:blipFill>
        <p:spPr>
          <a:xfrm>
            <a:off x="5207651" y="10820400"/>
            <a:ext cx="1582678" cy="2741389"/>
          </a:xfrm>
          <a:prstGeom prst="rect">
            <a:avLst/>
          </a:prstGeom>
          <a:noFill/>
          <a:ln>
            <a:noFill/>
          </a:ln>
        </p:spPr>
      </p:pic>
      <p:sp>
        <p:nvSpPr>
          <p:cNvPr id="409" name="Google Shape;409;p10"/>
          <p:cNvSpPr/>
          <p:nvPr/>
        </p:nvSpPr>
        <p:spPr>
          <a:xfrm>
            <a:off x="1638505" y="1206500"/>
            <a:ext cx="9483852" cy="1634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IN TRANSPORTATION</a:t>
            </a:r>
            <a:endParaRPr sz="8000" b="0" i="0" u="none" strike="noStrike" cap="none">
              <a:solidFill>
                <a:schemeClr val="dk1"/>
              </a:solidFill>
              <a:latin typeface="Calibri"/>
              <a:ea typeface="Calibri"/>
              <a:cs typeface="Calibri"/>
              <a:sym typeface="Calibri"/>
            </a:endParaRPr>
          </a:p>
        </p:txBody>
      </p:sp>
      <p:sp>
        <p:nvSpPr>
          <p:cNvPr id="410" name="Google Shape;410;p10"/>
          <p:cNvSpPr/>
          <p:nvPr/>
        </p:nvSpPr>
        <p:spPr>
          <a:xfrm>
            <a:off x="1638505" y="3035300"/>
            <a:ext cx="10212076" cy="902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0"/>
          <p:cNvSpPr/>
          <p:nvPr/>
        </p:nvSpPr>
        <p:spPr>
          <a:xfrm>
            <a:off x="1638505" y="30353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2" name="Google Shape;412;p10" descr=" "/>
          <p:cNvPicPr preferRelativeResize="0"/>
          <p:nvPr/>
        </p:nvPicPr>
        <p:blipFill rotWithShape="1">
          <a:blip r:embed="rId8">
            <a:alphaModFix/>
          </a:blip>
          <a:srcRect/>
          <a:stretch/>
        </p:blipFill>
        <p:spPr>
          <a:xfrm>
            <a:off x="1638505" y="3035300"/>
            <a:ext cx="1625803" cy="1625600"/>
          </a:xfrm>
          <a:prstGeom prst="rect">
            <a:avLst/>
          </a:prstGeom>
          <a:noFill/>
          <a:ln>
            <a:noFill/>
          </a:ln>
        </p:spPr>
      </p:pic>
      <p:pic>
        <p:nvPicPr>
          <p:cNvPr id="413" name="Google Shape;413;p10" descr=" "/>
          <p:cNvPicPr preferRelativeResize="0"/>
          <p:nvPr/>
        </p:nvPicPr>
        <p:blipFill rotWithShape="1">
          <a:blip r:embed="rId9">
            <a:alphaModFix/>
          </a:blip>
          <a:srcRect/>
          <a:stretch/>
        </p:blipFill>
        <p:spPr>
          <a:xfrm>
            <a:off x="1803746" y="3200561"/>
            <a:ext cx="1295481" cy="1294929"/>
          </a:xfrm>
          <a:prstGeom prst="rect">
            <a:avLst/>
          </a:prstGeom>
          <a:noFill/>
          <a:ln>
            <a:noFill/>
          </a:ln>
        </p:spPr>
      </p:pic>
      <p:sp>
        <p:nvSpPr>
          <p:cNvPr id="414" name="Google Shape;414;p10"/>
          <p:cNvSpPr/>
          <p:nvPr/>
        </p:nvSpPr>
        <p:spPr>
          <a:xfrm>
            <a:off x="1638505" y="5270500"/>
            <a:ext cx="8179822" cy="77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0"/>
          <p:cNvSpPr/>
          <p:nvPr/>
        </p:nvSpPr>
        <p:spPr>
          <a:xfrm>
            <a:off x="1638505" y="5270500"/>
            <a:ext cx="8383048"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REDUCE 20% FUEL CONSUMPTION</a:t>
            </a:r>
            <a:endParaRPr sz="4800" b="0" i="0" u="none" strike="noStrike" cap="none">
              <a:solidFill>
                <a:schemeClr val="dk1"/>
              </a:solidFill>
              <a:latin typeface="Calibri"/>
              <a:ea typeface="Calibri"/>
              <a:cs typeface="Calibri"/>
              <a:sym typeface="Calibri"/>
            </a:endParaRPr>
          </a:p>
        </p:txBody>
      </p:sp>
      <p:sp>
        <p:nvSpPr>
          <p:cNvPr id="416" name="Google Shape;416;p10"/>
          <p:cNvSpPr/>
          <p:nvPr/>
        </p:nvSpPr>
        <p:spPr>
          <a:xfrm>
            <a:off x="1638505" y="6654800"/>
            <a:ext cx="10212076"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0"/>
          <p:cNvSpPr/>
          <p:nvPr/>
        </p:nvSpPr>
        <p:spPr>
          <a:xfrm>
            <a:off x="1638505" y="6654800"/>
            <a:ext cx="1034756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Self-driving trucks powered by AI have been shown to reduce fuel consumption by up to 20%, saving companies thousands of dollars per year.</a:t>
            </a:r>
            <a:endParaRPr sz="3200" b="0" i="0" u="none" strike="noStrike" cap="none">
              <a:solidFill>
                <a:schemeClr val="dk1"/>
              </a:solidFill>
              <a:latin typeface="Calibri"/>
              <a:ea typeface="Calibri"/>
              <a:cs typeface="Calibri"/>
              <a:sym typeface="Calibri"/>
            </a:endParaRPr>
          </a:p>
        </p:txBody>
      </p:sp>
      <p:pic>
        <p:nvPicPr>
          <p:cNvPr id="418" name="Google Shape;418;p10" descr=" "/>
          <p:cNvPicPr preferRelativeResize="0"/>
          <p:nvPr/>
        </p:nvPicPr>
        <p:blipFill rotWithShape="1">
          <a:blip r:embed="rId10">
            <a:alphaModFix/>
          </a:blip>
          <a:srcRect/>
          <a:stretch/>
        </p:blipFill>
        <p:spPr>
          <a:xfrm>
            <a:off x="1638505" y="8826500"/>
            <a:ext cx="10212076" cy="3238500"/>
          </a:xfrm>
          <a:prstGeom prst="rect">
            <a:avLst/>
          </a:prstGeom>
          <a:noFill/>
          <a:ln>
            <a:noFill/>
          </a:ln>
        </p:spPr>
      </p:pic>
      <p:sp>
        <p:nvSpPr>
          <p:cNvPr id="419" name="Google Shape;419;p10"/>
          <p:cNvSpPr/>
          <p:nvPr/>
        </p:nvSpPr>
        <p:spPr>
          <a:xfrm>
            <a:off x="12549168" y="3035300"/>
            <a:ext cx="10212076" cy="902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0"/>
          <p:cNvSpPr/>
          <p:nvPr/>
        </p:nvSpPr>
        <p:spPr>
          <a:xfrm>
            <a:off x="12549168" y="30353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1" name="Google Shape;421;p10" descr=" "/>
          <p:cNvPicPr preferRelativeResize="0"/>
          <p:nvPr/>
        </p:nvPicPr>
        <p:blipFill rotWithShape="1">
          <a:blip r:embed="rId8">
            <a:alphaModFix/>
          </a:blip>
          <a:srcRect/>
          <a:stretch/>
        </p:blipFill>
        <p:spPr>
          <a:xfrm>
            <a:off x="12549168" y="3035300"/>
            <a:ext cx="1625803" cy="1625600"/>
          </a:xfrm>
          <a:prstGeom prst="rect">
            <a:avLst/>
          </a:prstGeom>
          <a:noFill/>
          <a:ln>
            <a:noFill/>
          </a:ln>
        </p:spPr>
      </p:pic>
      <p:pic>
        <p:nvPicPr>
          <p:cNvPr id="422" name="Google Shape;422;p10" descr=" "/>
          <p:cNvPicPr preferRelativeResize="0"/>
          <p:nvPr/>
        </p:nvPicPr>
        <p:blipFill rotWithShape="1">
          <a:blip r:embed="rId11">
            <a:alphaModFix/>
          </a:blip>
          <a:srcRect/>
          <a:stretch/>
        </p:blipFill>
        <p:spPr>
          <a:xfrm>
            <a:off x="12701588" y="3263900"/>
            <a:ext cx="1244756" cy="1219200"/>
          </a:xfrm>
          <a:prstGeom prst="rect">
            <a:avLst/>
          </a:prstGeom>
          <a:noFill/>
          <a:ln>
            <a:noFill/>
          </a:ln>
        </p:spPr>
      </p:pic>
      <p:sp>
        <p:nvSpPr>
          <p:cNvPr id="423" name="Google Shape;423;p10"/>
          <p:cNvSpPr/>
          <p:nvPr/>
        </p:nvSpPr>
        <p:spPr>
          <a:xfrm>
            <a:off x="12549168" y="5270500"/>
            <a:ext cx="8548168" cy="77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0"/>
          <p:cNvSpPr/>
          <p:nvPr/>
        </p:nvSpPr>
        <p:spPr>
          <a:xfrm>
            <a:off x="12549168" y="5270500"/>
            <a:ext cx="8751394"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REDUCE 30% MAINTENANCE COSTS</a:t>
            </a:r>
            <a:endParaRPr sz="4800" b="0" i="0" u="none" strike="noStrike" cap="none">
              <a:solidFill>
                <a:schemeClr val="dk1"/>
              </a:solidFill>
              <a:latin typeface="Calibri"/>
              <a:ea typeface="Calibri"/>
              <a:cs typeface="Calibri"/>
              <a:sym typeface="Calibri"/>
            </a:endParaRPr>
          </a:p>
        </p:txBody>
      </p:sp>
      <p:sp>
        <p:nvSpPr>
          <p:cNvPr id="425" name="Google Shape;425;p10"/>
          <p:cNvSpPr/>
          <p:nvPr/>
        </p:nvSpPr>
        <p:spPr>
          <a:xfrm>
            <a:off x="12549168" y="6654800"/>
            <a:ext cx="10212076"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0"/>
          <p:cNvSpPr/>
          <p:nvPr/>
        </p:nvSpPr>
        <p:spPr>
          <a:xfrm>
            <a:off x="12549168" y="6654800"/>
            <a:ext cx="1034756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AI-powered predictive maintenance can reduce maintenance costs by up to 30%, and increase vehicle reliability and uptime.</a:t>
            </a:r>
            <a:endParaRPr sz="3200" b="0" i="0" u="none" strike="noStrike" cap="none">
              <a:solidFill>
                <a:schemeClr val="dk1"/>
              </a:solidFill>
              <a:latin typeface="Calibri"/>
              <a:ea typeface="Calibri"/>
              <a:cs typeface="Calibri"/>
              <a:sym typeface="Calibri"/>
            </a:endParaRPr>
          </a:p>
        </p:txBody>
      </p:sp>
      <p:pic>
        <p:nvPicPr>
          <p:cNvPr id="427" name="Google Shape;427;p10" descr=" "/>
          <p:cNvPicPr preferRelativeResize="0"/>
          <p:nvPr/>
        </p:nvPicPr>
        <p:blipFill rotWithShape="1">
          <a:blip r:embed="rId12">
            <a:alphaModFix/>
          </a:blip>
          <a:srcRect/>
          <a:stretch/>
        </p:blipFill>
        <p:spPr>
          <a:xfrm>
            <a:off x="12549168" y="8826500"/>
            <a:ext cx="10212076" cy="3238500"/>
          </a:xfrm>
          <a:prstGeom prst="rect">
            <a:avLst/>
          </a:prstGeom>
          <a:noFill/>
          <a:ln>
            <a:noFill/>
          </a:ln>
        </p:spPr>
      </p:pic>
      <p:pic>
        <p:nvPicPr>
          <p:cNvPr id="428" name="Google Shape;428;p10" descr=" "/>
          <p:cNvPicPr preferRelativeResize="0"/>
          <p:nvPr/>
        </p:nvPicPr>
        <p:blipFill rotWithShape="1">
          <a:blip r:embed="rId13">
            <a:alphaModFix/>
          </a:blip>
          <a:srcRect/>
          <a:stretch/>
        </p:blipFill>
        <p:spPr>
          <a:xfrm>
            <a:off x="431854" y="11544300"/>
            <a:ext cx="1511489" cy="1511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33"/>
        <p:cNvGrpSpPr/>
        <p:nvPr/>
      </p:nvGrpSpPr>
      <p:grpSpPr>
        <a:xfrm>
          <a:off x="0" y="0"/>
          <a:ext cx="0" cy="0"/>
          <a:chOff x="0" y="0"/>
          <a:chExt cx="0" cy="0"/>
        </a:xfrm>
      </p:grpSpPr>
      <p:pic>
        <p:nvPicPr>
          <p:cNvPr id="434" name="Google Shape;434;p11"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435" name="Google Shape;435;p11" descr=" "/>
          <p:cNvPicPr preferRelativeResize="0"/>
          <p:nvPr/>
        </p:nvPicPr>
        <p:blipFill rotWithShape="1">
          <a:blip r:embed="rId4">
            <a:alphaModFix/>
          </a:blip>
          <a:srcRect/>
          <a:stretch/>
        </p:blipFill>
        <p:spPr>
          <a:xfrm>
            <a:off x="22354794" y="7569200"/>
            <a:ext cx="2032254" cy="6146800"/>
          </a:xfrm>
          <a:prstGeom prst="rect">
            <a:avLst/>
          </a:prstGeom>
          <a:noFill/>
          <a:ln>
            <a:noFill/>
          </a:ln>
        </p:spPr>
      </p:pic>
      <p:sp>
        <p:nvSpPr>
          <p:cNvPr id="436" name="Google Shape;436;p11"/>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7" name="Google Shape;437;p11"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438" name="Google Shape;438;p11" descr=" "/>
          <p:cNvPicPr preferRelativeResize="0"/>
          <p:nvPr/>
        </p:nvPicPr>
        <p:blipFill rotWithShape="1">
          <a:blip r:embed="rId6">
            <a:alphaModFix/>
          </a:blip>
          <a:srcRect/>
          <a:stretch/>
        </p:blipFill>
        <p:spPr>
          <a:xfrm>
            <a:off x="12688886" y="1358900"/>
            <a:ext cx="1550812" cy="596193"/>
          </a:xfrm>
          <a:prstGeom prst="rect">
            <a:avLst/>
          </a:prstGeom>
          <a:noFill/>
          <a:ln>
            <a:noFill/>
          </a:ln>
        </p:spPr>
      </p:pic>
      <p:pic>
        <p:nvPicPr>
          <p:cNvPr id="439" name="Google Shape;439;p11" descr=" "/>
          <p:cNvPicPr preferRelativeResize="0"/>
          <p:nvPr/>
        </p:nvPicPr>
        <p:blipFill rotWithShape="1">
          <a:blip r:embed="rId7">
            <a:alphaModFix/>
          </a:blip>
          <a:srcRect/>
          <a:stretch/>
        </p:blipFill>
        <p:spPr>
          <a:xfrm>
            <a:off x="660483" y="11353800"/>
            <a:ext cx="3442384" cy="1530474"/>
          </a:xfrm>
          <a:prstGeom prst="rect">
            <a:avLst/>
          </a:prstGeom>
          <a:noFill/>
          <a:ln>
            <a:noFill/>
          </a:ln>
        </p:spPr>
      </p:pic>
      <p:pic>
        <p:nvPicPr>
          <p:cNvPr id="440" name="Google Shape;440;p11" descr=" "/>
          <p:cNvPicPr preferRelativeResize="0"/>
          <p:nvPr/>
        </p:nvPicPr>
        <p:blipFill rotWithShape="1">
          <a:blip r:embed="rId8">
            <a:alphaModFix/>
          </a:blip>
          <a:srcRect/>
          <a:stretch/>
        </p:blipFill>
        <p:spPr>
          <a:xfrm>
            <a:off x="0" y="0"/>
            <a:ext cx="3404025" cy="2870200"/>
          </a:xfrm>
          <a:prstGeom prst="rect">
            <a:avLst/>
          </a:prstGeom>
          <a:noFill/>
          <a:ln>
            <a:noFill/>
          </a:ln>
        </p:spPr>
      </p:pic>
      <p:sp>
        <p:nvSpPr>
          <p:cNvPr id="441" name="Google Shape;441;p11"/>
          <p:cNvSpPr/>
          <p:nvPr/>
        </p:nvSpPr>
        <p:spPr>
          <a:xfrm>
            <a:off x="12688886" y="3708400"/>
            <a:ext cx="9411876" cy="840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1"/>
          <p:cNvSpPr/>
          <p:nvPr/>
        </p:nvSpPr>
        <p:spPr>
          <a:xfrm>
            <a:off x="12688886" y="3708400"/>
            <a:ext cx="9411876" cy="840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1"/>
          <p:cNvSpPr/>
          <p:nvPr/>
        </p:nvSpPr>
        <p:spPr>
          <a:xfrm>
            <a:off x="12688886" y="3708400"/>
            <a:ext cx="9953811" cy="4682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SOCIAL IMPLICATIONS </a:t>
            </a:r>
            <a:endParaRPr sz="12800" b="0" i="0" u="none" strike="noStrike" cap="none">
              <a:solidFill>
                <a:schemeClr val="dk1"/>
              </a:solidFill>
              <a:latin typeface="Calibri"/>
              <a:ea typeface="Calibri"/>
              <a:cs typeface="Calibri"/>
              <a:sym typeface="Calibri"/>
            </a:endParaRPr>
          </a:p>
        </p:txBody>
      </p:sp>
      <p:sp>
        <p:nvSpPr>
          <p:cNvPr id="444" name="Google Shape;444;p11"/>
          <p:cNvSpPr/>
          <p:nvPr/>
        </p:nvSpPr>
        <p:spPr>
          <a:xfrm>
            <a:off x="12688886" y="7950200"/>
            <a:ext cx="9547360" cy="4301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Explores the broader impact of AI beyond specific industries or applications. Considers ethical and societal implications such as job displacement, bias, privacy concerns, and potential impacts on democracy and human rights. Encourages a critical and thoughtful approach to AI development and deployment, taking into account the potential risks and benefits to individuals and society as a whole.</a:t>
            </a:r>
            <a:endParaRPr sz="3200" b="0" i="0" u="none" strike="noStrike" cap="none">
              <a:solidFill>
                <a:schemeClr val="dk1"/>
              </a:solidFill>
              <a:latin typeface="Calibri"/>
              <a:ea typeface="Calibri"/>
              <a:cs typeface="Calibri"/>
              <a:sym typeface="Calibri"/>
            </a:endParaRPr>
          </a:p>
        </p:txBody>
      </p:sp>
      <p:pic>
        <p:nvPicPr>
          <p:cNvPr id="445" name="Google Shape;445;p11" descr=" "/>
          <p:cNvPicPr preferRelativeResize="0"/>
          <p:nvPr/>
        </p:nvPicPr>
        <p:blipFill rotWithShape="1">
          <a:blip r:embed="rId9">
            <a:alphaModFix/>
          </a:blip>
          <a:srcRect/>
          <a:stretch/>
        </p:blipFill>
        <p:spPr>
          <a:xfrm>
            <a:off x="292137" y="838200"/>
            <a:ext cx="11621953" cy="11772900"/>
          </a:xfrm>
          <a:prstGeom prst="rect">
            <a:avLst/>
          </a:prstGeom>
          <a:noFill/>
          <a:ln>
            <a:noFill/>
          </a:ln>
        </p:spPr>
      </p:pic>
      <p:pic>
        <p:nvPicPr>
          <p:cNvPr id="446" name="Google Shape;446;p11" descr=" "/>
          <p:cNvPicPr preferRelativeResize="0"/>
          <p:nvPr/>
        </p:nvPicPr>
        <p:blipFill rotWithShape="1">
          <a:blip r:embed="rId10">
            <a:alphaModFix/>
          </a:blip>
          <a:srcRect/>
          <a:stretch/>
        </p:blipFill>
        <p:spPr>
          <a:xfrm>
            <a:off x="292137" y="838200"/>
            <a:ext cx="11621953" cy="11772900"/>
          </a:xfrm>
          <a:prstGeom prst="rect">
            <a:avLst/>
          </a:prstGeom>
          <a:noFill/>
          <a:ln>
            <a:noFill/>
          </a:ln>
        </p:spPr>
      </p:pic>
      <p:sp>
        <p:nvSpPr>
          <p:cNvPr id="447" name="Google Shape;447;p11"/>
          <p:cNvSpPr/>
          <p:nvPr/>
        </p:nvSpPr>
        <p:spPr>
          <a:xfrm>
            <a:off x="18010851" y="-2527300"/>
            <a:ext cx="8408451" cy="9804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0"/>
              <a:buFont typeface="Rajdhani"/>
              <a:buNone/>
            </a:pPr>
            <a:r>
              <a:rPr lang="en-US" sz="48000" b="1" i="0" u="none" strike="noStrike" cap="none">
                <a:solidFill>
                  <a:srgbClr val="FFFFFF"/>
                </a:solidFill>
                <a:latin typeface="Rajdhani"/>
                <a:ea typeface="Rajdhani"/>
                <a:cs typeface="Rajdhani"/>
                <a:sym typeface="Rajdhani"/>
              </a:rPr>
              <a:t>03</a:t>
            </a:r>
            <a:endParaRPr sz="48000" b="0" i="0" u="none" strike="noStrike" cap="none">
              <a:solidFill>
                <a:schemeClr val="dk1"/>
              </a:solidFill>
              <a:latin typeface="Calibri"/>
              <a:ea typeface="Calibri"/>
              <a:cs typeface="Calibri"/>
              <a:sym typeface="Calibri"/>
            </a:endParaRPr>
          </a:p>
        </p:txBody>
      </p:sp>
      <p:pic>
        <p:nvPicPr>
          <p:cNvPr id="448" name="Google Shape;448;p11" descr=" "/>
          <p:cNvPicPr preferRelativeResize="0"/>
          <p:nvPr/>
        </p:nvPicPr>
        <p:blipFill rotWithShape="1">
          <a:blip r:embed="rId11">
            <a:alphaModFix/>
          </a:blip>
          <a:srcRect/>
          <a:stretch/>
        </p:blipFill>
        <p:spPr>
          <a:xfrm>
            <a:off x="787498" y="1358900"/>
            <a:ext cx="10466108" cy="10998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3"/>
        <p:cNvGrpSpPr/>
        <p:nvPr/>
      </p:nvGrpSpPr>
      <p:grpSpPr>
        <a:xfrm>
          <a:off x="0" y="0"/>
          <a:ext cx="0" cy="0"/>
          <a:chOff x="0" y="0"/>
          <a:chExt cx="0" cy="0"/>
        </a:xfrm>
      </p:grpSpPr>
      <p:pic>
        <p:nvPicPr>
          <p:cNvPr id="454" name="Google Shape;454;p12"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455" name="Google Shape;455;p12" descr=" "/>
          <p:cNvPicPr preferRelativeResize="0"/>
          <p:nvPr/>
        </p:nvPicPr>
        <p:blipFill rotWithShape="1">
          <a:blip r:embed="rId4">
            <a:alphaModFix/>
          </a:blip>
          <a:srcRect/>
          <a:stretch/>
        </p:blipFill>
        <p:spPr>
          <a:xfrm>
            <a:off x="0" y="10820400"/>
            <a:ext cx="2807051" cy="2895600"/>
          </a:xfrm>
          <a:prstGeom prst="rect">
            <a:avLst/>
          </a:prstGeom>
          <a:noFill/>
          <a:ln>
            <a:noFill/>
          </a:ln>
        </p:spPr>
      </p:pic>
      <p:sp>
        <p:nvSpPr>
          <p:cNvPr id="456" name="Google Shape;456;p1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7" name="Google Shape;457;p12"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458" name="Google Shape;458;p12" descr=" "/>
          <p:cNvPicPr preferRelativeResize="0"/>
          <p:nvPr/>
        </p:nvPicPr>
        <p:blipFill rotWithShape="1">
          <a:blip r:embed="rId6">
            <a:alphaModFix/>
          </a:blip>
          <a:srcRect/>
          <a:stretch/>
        </p:blipFill>
        <p:spPr>
          <a:xfrm>
            <a:off x="0" y="469900"/>
            <a:ext cx="3238905" cy="1716720"/>
          </a:xfrm>
          <a:prstGeom prst="rect">
            <a:avLst/>
          </a:prstGeom>
          <a:noFill/>
          <a:ln>
            <a:noFill/>
          </a:ln>
        </p:spPr>
      </p:pic>
      <p:pic>
        <p:nvPicPr>
          <p:cNvPr id="459" name="Google Shape;459;p12" descr=" "/>
          <p:cNvPicPr preferRelativeResize="0"/>
          <p:nvPr/>
        </p:nvPicPr>
        <p:blipFill rotWithShape="1">
          <a:blip r:embed="rId7">
            <a:alphaModFix/>
          </a:blip>
          <a:srcRect/>
          <a:stretch/>
        </p:blipFill>
        <p:spPr>
          <a:xfrm>
            <a:off x="21376772" y="2184400"/>
            <a:ext cx="3010276" cy="1943100"/>
          </a:xfrm>
          <a:prstGeom prst="rect">
            <a:avLst/>
          </a:prstGeom>
          <a:noFill/>
          <a:ln>
            <a:noFill/>
          </a:ln>
        </p:spPr>
      </p:pic>
      <p:sp>
        <p:nvSpPr>
          <p:cNvPr id="460" name="Google Shape;460;p12"/>
          <p:cNvSpPr/>
          <p:nvPr/>
        </p:nvSpPr>
        <p:spPr>
          <a:xfrm>
            <a:off x="7172163" y="901700"/>
            <a:ext cx="10042722" cy="16340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AI AND JOBS</a:t>
            </a:r>
            <a:endParaRPr sz="8000" b="0" i="0" u="none" strike="noStrike" cap="none">
              <a:solidFill>
                <a:schemeClr val="dk1"/>
              </a:solidFill>
              <a:latin typeface="Calibri"/>
              <a:ea typeface="Calibri"/>
              <a:cs typeface="Calibri"/>
              <a:sym typeface="Calibri"/>
            </a:endParaRPr>
          </a:p>
        </p:txBody>
      </p:sp>
      <p:sp>
        <p:nvSpPr>
          <p:cNvPr id="461" name="Google Shape;461;p12"/>
          <p:cNvSpPr/>
          <p:nvPr/>
        </p:nvSpPr>
        <p:spPr>
          <a:xfrm>
            <a:off x="4420152" y="3378200"/>
            <a:ext cx="6642930" cy="77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2"/>
          <p:cNvSpPr/>
          <p:nvPr/>
        </p:nvSpPr>
        <p:spPr>
          <a:xfrm>
            <a:off x="5290211" y="3378200"/>
            <a:ext cx="4902813" cy="977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JOBS AT HIGH RISK</a:t>
            </a:r>
            <a:endParaRPr sz="4800" b="0" i="0" u="none" strike="noStrike" cap="none">
              <a:solidFill>
                <a:schemeClr val="dk1"/>
              </a:solidFill>
              <a:latin typeface="Calibri"/>
              <a:ea typeface="Calibri"/>
              <a:cs typeface="Calibri"/>
              <a:sym typeface="Calibri"/>
            </a:endParaRPr>
          </a:p>
        </p:txBody>
      </p:sp>
      <p:sp>
        <p:nvSpPr>
          <p:cNvPr id="463" name="Google Shape;463;p12"/>
          <p:cNvSpPr/>
          <p:nvPr/>
        </p:nvSpPr>
        <p:spPr>
          <a:xfrm>
            <a:off x="4420152" y="4457700"/>
            <a:ext cx="6642930" cy="664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4" name="Google Shape;464;p12" descr=" "/>
          <p:cNvPicPr preferRelativeResize="0"/>
          <p:nvPr/>
        </p:nvPicPr>
        <p:blipFill rotWithShape="1">
          <a:blip r:embed="rId8">
            <a:alphaModFix/>
          </a:blip>
          <a:srcRect/>
          <a:stretch/>
        </p:blipFill>
        <p:spPr>
          <a:xfrm>
            <a:off x="4420152" y="4457700"/>
            <a:ext cx="6642930" cy="6642100"/>
          </a:xfrm>
          <a:prstGeom prst="rect">
            <a:avLst/>
          </a:prstGeom>
          <a:noFill/>
          <a:ln>
            <a:noFill/>
          </a:ln>
        </p:spPr>
      </p:pic>
      <p:pic>
        <p:nvPicPr>
          <p:cNvPr id="465" name="Google Shape;465;p12" descr=" "/>
          <p:cNvPicPr preferRelativeResize="0"/>
          <p:nvPr/>
        </p:nvPicPr>
        <p:blipFill rotWithShape="1">
          <a:blip r:embed="rId9">
            <a:alphaModFix/>
          </a:blip>
          <a:srcRect/>
          <a:stretch/>
        </p:blipFill>
        <p:spPr>
          <a:xfrm>
            <a:off x="4420149" y="4457700"/>
            <a:ext cx="6642933" cy="6642100"/>
          </a:xfrm>
          <a:prstGeom prst="rect">
            <a:avLst/>
          </a:prstGeom>
          <a:noFill/>
          <a:ln>
            <a:noFill/>
          </a:ln>
        </p:spPr>
      </p:pic>
      <p:sp>
        <p:nvSpPr>
          <p:cNvPr id="466" name="Google Shape;466;p12"/>
          <p:cNvSpPr/>
          <p:nvPr/>
        </p:nvSpPr>
        <p:spPr>
          <a:xfrm>
            <a:off x="6427003" y="6737350"/>
            <a:ext cx="2629229" cy="207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2"/>
          <p:cNvSpPr/>
          <p:nvPr/>
        </p:nvSpPr>
        <p:spPr>
          <a:xfrm>
            <a:off x="6427003" y="6737350"/>
            <a:ext cx="3171163" cy="2611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14%</a:t>
            </a:r>
            <a:endParaRPr sz="12800" b="0" i="0" u="none" strike="noStrike" cap="none">
              <a:solidFill>
                <a:schemeClr val="dk1"/>
              </a:solidFill>
              <a:latin typeface="Calibri"/>
              <a:ea typeface="Calibri"/>
              <a:cs typeface="Calibri"/>
              <a:sym typeface="Calibri"/>
            </a:endParaRPr>
          </a:p>
        </p:txBody>
      </p:sp>
      <p:sp>
        <p:nvSpPr>
          <p:cNvPr id="468" name="Google Shape;468;p12"/>
          <p:cNvSpPr/>
          <p:nvPr/>
        </p:nvSpPr>
        <p:spPr>
          <a:xfrm>
            <a:off x="13336667" y="3378200"/>
            <a:ext cx="6642930" cy="77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2"/>
          <p:cNvSpPr/>
          <p:nvPr/>
        </p:nvSpPr>
        <p:spPr>
          <a:xfrm>
            <a:off x="13266808" y="3378200"/>
            <a:ext cx="6782648" cy="977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JOBS AT SIGNIFICANT RISK</a:t>
            </a:r>
            <a:endParaRPr sz="4800" b="0" i="0" u="none" strike="noStrike" cap="none">
              <a:solidFill>
                <a:schemeClr val="dk1"/>
              </a:solidFill>
              <a:latin typeface="Calibri"/>
              <a:ea typeface="Calibri"/>
              <a:cs typeface="Calibri"/>
              <a:sym typeface="Calibri"/>
            </a:endParaRPr>
          </a:p>
        </p:txBody>
      </p:sp>
      <p:sp>
        <p:nvSpPr>
          <p:cNvPr id="470" name="Google Shape;470;p12"/>
          <p:cNvSpPr/>
          <p:nvPr/>
        </p:nvSpPr>
        <p:spPr>
          <a:xfrm>
            <a:off x="13336667" y="4457700"/>
            <a:ext cx="6642930" cy="664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1" name="Google Shape;471;p12" descr=" "/>
          <p:cNvPicPr preferRelativeResize="0"/>
          <p:nvPr/>
        </p:nvPicPr>
        <p:blipFill rotWithShape="1">
          <a:blip r:embed="rId8">
            <a:alphaModFix/>
          </a:blip>
          <a:srcRect/>
          <a:stretch/>
        </p:blipFill>
        <p:spPr>
          <a:xfrm>
            <a:off x="13336667" y="4457700"/>
            <a:ext cx="6642930" cy="6642100"/>
          </a:xfrm>
          <a:prstGeom prst="rect">
            <a:avLst/>
          </a:prstGeom>
          <a:noFill/>
          <a:ln>
            <a:noFill/>
          </a:ln>
        </p:spPr>
      </p:pic>
      <p:pic>
        <p:nvPicPr>
          <p:cNvPr id="472" name="Google Shape;472;p12" descr=" "/>
          <p:cNvPicPr preferRelativeResize="0"/>
          <p:nvPr/>
        </p:nvPicPr>
        <p:blipFill rotWithShape="1">
          <a:blip r:embed="rId10">
            <a:alphaModFix/>
          </a:blip>
          <a:srcRect/>
          <a:stretch/>
        </p:blipFill>
        <p:spPr>
          <a:xfrm>
            <a:off x="13336667" y="4773774"/>
            <a:ext cx="6642930" cy="6326026"/>
          </a:xfrm>
          <a:prstGeom prst="rect">
            <a:avLst/>
          </a:prstGeom>
          <a:noFill/>
          <a:ln>
            <a:noFill/>
          </a:ln>
        </p:spPr>
      </p:pic>
      <p:sp>
        <p:nvSpPr>
          <p:cNvPr id="473" name="Google Shape;473;p12"/>
          <p:cNvSpPr/>
          <p:nvPr/>
        </p:nvSpPr>
        <p:spPr>
          <a:xfrm>
            <a:off x="15235554" y="6737350"/>
            <a:ext cx="2845156" cy="207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2"/>
          <p:cNvSpPr/>
          <p:nvPr/>
        </p:nvSpPr>
        <p:spPr>
          <a:xfrm>
            <a:off x="15235554" y="6737350"/>
            <a:ext cx="3387090" cy="2611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32%</a:t>
            </a:r>
            <a:endParaRPr sz="12800" b="0" i="0" u="none" strike="noStrike" cap="none">
              <a:solidFill>
                <a:schemeClr val="dk1"/>
              </a:solidFill>
              <a:latin typeface="Calibri"/>
              <a:ea typeface="Calibri"/>
              <a:cs typeface="Calibri"/>
              <a:sym typeface="Calibri"/>
            </a:endParaRPr>
          </a:p>
        </p:txBody>
      </p:sp>
      <p:pic>
        <p:nvPicPr>
          <p:cNvPr id="475" name="Google Shape;475;p12" descr=" "/>
          <p:cNvPicPr preferRelativeResize="0"/>
          <p:nvPr/>
        </p:nvPicPr>
        <p:blipFill rotWithShape="1">
          <a:blip r:embed="rId11">
            <a:alphaModFix/>
          </a:blip>
          <a:srcRect/>
          <a:stretch/>
        </p:blipFill>
        <p:spPr>
          <a:xfrm>
            <a:off x="20474959" y="13360400"/>
            <a:ext cx="2576766" cy="355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0"/>
        <p:cNvGrpSpPr/>
        <p:nvPr/>
      </p:nvGrpSpPr>
      <p:grpSpPr>
        <a:xfrm>
          <a:off x="0" y="0"/>
          <a:ext cx="0" cy="0"/>
          <a:chOff x="0" y="0"/>
          <a:chExt cx="0" cy="0"/>
        </a:xfrm>
      </p:grpSpPr>
      <p:pic>
        <p:nvPicPr>
          <p:cNvPr id="481" name="Google Shape;481;p13"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482" name="Google Shape;482;p13" descr=" "/>
          <p:cNvPicPr preferRelativeResize="0"/>
          <p:nvPr/>
        </p:nvPicPr>
        <p:blipFill rotWithShape="1">
          <a:blip r:embed="rId4">
            <a:alphaModFix/>
          </a:blip>
          <a:srcRect/>
          <a:stretch/>
        </p:blipFill>
        <p:spPr>
          <a:xfrm>
            <a:off x="22596124" y="0"/>
            <a:ext cx="1790924" cy="2679700"/>
          </a:xfrm>
          <a:prstGeom prst="rect">
            <a:avLst/>
          </a:prstGeom>
          <a:noFill/>
          <a:ln>
            <a:noFill/>
          </a:ln>
        </p:spPr>
      </p:pic>
      <p:sp>
        <p:nvSpPr>
          <p:cNvPr id="483" name="Google Shape;483;p13"/>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4" name="Google Shape;484;p13"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485" name="Google Shape;485;p13" descr=" "/>
          <p:cNvPicPr preferRelativeResize="0"/>
          <p:nvPr/>
        </p:nvPicPr>
        <p:blipFill rotWithShape="1">
          <a:blip r:embed="rId6">
            <a:alphaModFix/>
          </a:blip>
          <a:srcRect/>
          <a:stretch/>
        </p:blipFill>
        <p:spPr>
          <a:xfrm>
            <a:off x="13590699" y="10922000"/>
            <a:ext cx="4798939" cy="2133600"/>
          </a:xfrm>
          <a:prstGeom prst="rect">
            <a:avLst/>
          </a:prstGeom>
          <a:noFill/>
          <a:ln>
            <a:noFill/>
          </a:ln>
        </p:spPr>
      </p:pic>
      <p:pic>
        <p:nvPicPr>
          <p:cNvPr id="486" name="Google Shape;486;p13" descr=" "/>
          <p:cNvPicPr preferRelativeResize="0"/>
          <p:nvPr/>
        </p:nvPicPr>
        <p:blipFill rotWithShape="1">
          <a:blip r:embed="rId7">
            <a:alphaModFix/>
          </a:blip>
          <a:srcRect/>
          <a:stretch/>
        </p:blipFill>
        <p:spPr>
          <a:xfrm>
            <a:off x="0" y="11002293"/>
            <a:ext cx="1943343" cy="2713707"/>
          </a:xfrm>
          <a:prstGeom prst="rect">
            <a:avLst/>
          </a:prstGeom>
          <a:noFill/>
          <a:ln>
            <a:noFill/>
          </a:ln>
        </p:spPr>
      </p:pic>
      <p:sp>
        <p:nvSpPr>
          <p:cNvPr id="487" name="Google Shape;487;p13"/>
          <p:cNvSpPr/>
          <p:nvPr/>
        </p:nvSpPr>
        <p:spPr>
          <a:xfrm>
            <a:off x="2489511" y="685800"/>
            <a:ext cx="10042722" cy="1634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AI ETHICS</a:t>
            </a:r>
            <a:endParaRPr sz="8000" b="0" i="0" u="none" strike="noStrike" cap="none">
              <a:solidFill>
                <a:schemeClr val="dk1"/>
              </a:solidFill>
              <a:latin typeface="Calibri"/>
              <a:ea typeface="Calibri"/>
              <a:cs typeface="Calibri"/>
              <a:sym typeface="Calibri"/>
            </a:endParaRPr>
          </a:p>
        </p:txBody>
      </p:sp>
      <p:pic>
        <p:nvPicPr>
          <p:cNvPr id="488" name="Google Shape;488;p13" descr=" "/>
          <p:cNvPicPr preferRelativeResize="0"/>
          <p:nvPr/>
        </p:nvPicPr>
        <p:blipFill rotWithShape="1">
          <a:blip r:embed="rId8">
            <a:alphaModFix/>
          </a:blip>
          <a:srcRect/>
          <a:stretch/>
        </p:blipFill>
        <p:spPr>
          <a:xfrm>
            <a:off x="0" y="825500"/>
            <a:ext cx="1538111" cy="596193"/>
          </a:xfrm>
          <a:prstGeom prst="rect">
            <a:avLst/>
          </a:prstGeom>
          <a:noFill/>
          <a:ln>
            <a:noFill/>
          </a:ln>
        </p:spPr>
      </p:pic>
      <p:pic>
        <p:nvPicPr>
          <p:cNvPr id="489" name="Google Shape;489;p13" descr=" "/>
          <p:cNvPicPr preferRelativeResize="0"/>
          <p:nvPr/>
        </p:nvPicPr>
        <p:blipFill rotWithShape="1">
          <a:blip r:embed="rId9">
            <a:alphaModFix/>
          </a:blip>
          <a:srcRect/>
          <a:stretch/>
        </p:blipFill>
        <p:spPr>
          <a:xfrm>
            <a:off x="8395749" y="1790700"/>
            <a:ext cx="7595549" cy="10147300"/>
          </a:xfrm>
          <a:prstGeom prst="rect">
            <a:avLst/>
          </a:prstGeom>
          <a:noFill/>
          <a:ln>
            <a:noFill/>
          </a:ln>
        </p:spPr>
      </p:pic>
      <p:sp>
        <p:nvSpPr>
          <p:cNvPr id="490" name="Google Shape;490;p13"/>
          <p:cNvSpPr/>
          <p:nvPr/>
        </p:nvSpPr>
        <p:spPr>
          <a:xfrm>
            <a:off x="2489511" y="2679700"/>
            <a:ext cx="5347368" cy="4978400"/>
          </a:xfrm>
          <a:prstGeom prst="roundRect">
            <a:avLst>
              <a:gd name="adj" fmla="val 4041"/>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3"/>
          <p:cNvSpPr/>
          <p:nvPr/>
        </p:nvSpPr>
        <p:spPr>
          <a:xfrm>
            <a:off x="2895962" y="29845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2" name="Google Shape;492;p13" descr=" "/>
          <p:cNvPicPr preferRelativeResize="0"/>
          <p:nvPr/>
        </p:nvPicPr>
        <p:blipFill rotWithShape="1">
          <a:blip r:embed="rId10">
            <a:alphaModFix/>
          </a:blip>
          <a:srcRect/>
          <a:stretch/>
        </p:blipFill>
        <p:spPr>
          <a:xfrm>
            <a:off x="2895962" y="2984500"/>
            <a:ext cx="1625803" cy="1625600"/>
          </a:xfrm>
          <a:prstGeom prst="rect">
            <a:avLst/>
          </a:prstGeom>
          <a:noFill/>
          <a:ln>
            <a:noFill/>
          </a:ln>
        </p:spPr>
      </p:pic>
      <p:pic>
        <p:nvPicPr>
          <p:cNvPr id="493" name="Google Shape;493;p13" descr=" "/>
          <p:cNvPicPr preferRelativeResize="0"/>
          <p:nvPr/>
        </p:nvPicPr>
        <p:blipFill rotWithShape="1">
          <a:blip r:embed="rId11">
            <a:alphaModFix/>
          </a:blip>
          <a:srcRect/>
          <a:stretch/>
        </p:blipFill>
        <p:spPr>
          <a:xfrm>
            <a:off x="3051612" y="3175074"/>
            <a:ext cx="1314509" cy="1244526"/>
          </a:xfrm>
          <a:prstGeom prst="rect">
            <a:avLst/>
          </a:prstGeom>
          <a:noFill/>
          <a:ln>
            <a:noFill/>
          </a:ln>
        </p:spPr>
      </p:pic>
      <p:sp>
        <p:nvSpPr>
          <p:cNvPr id="494" name="Google Shape;494;p13"/>
          <p:cNvSpPr/>
          <p:nvPr/>
        </p:nvSpPr>
        <p:spPr>
          <a:xfrm>
            <a:off x="2895962" y="4914900"/>
            <a:ext cx="4534467" cy="24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3"/>
          <p:cNvSpPr/>
          <p:nvPr/>
        </p:nvSpPr>
        <p:spPr>
          <a:xfrm>
            <a:off x="2895962" y="4914900"/>
            <a:ext cx="4737692"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81%</a:t>
            </a:r>
            <a:endParaRPr sz="4800" b="0" i="0" u="none" strike="noStrike" cap="none">
              <a:solidFill>
                <a:schemeClr val="dk1"/>
              </a:solidFill>
              <a:latin typeface="Calibri"/>
              <a:ea typeface="Calibri"/>
              <a:cs typeface="Calibri"/>
              <a:sym typeface="Calibri"/>
            </a:endParaRPr>
          </a:p>
        </p:txBody>
      </p:sp>
      <p:sp>
        <p:nvSpPr>
          <p:cNvPr id="496" name="Google Shape;496;p13"/>
          <p:cNvSpPr/>
          <p:nvPr/>
        </p:nvSpPr>
        <p:spPr>
          <a:xfrm>
            <a:off x="2895962" y="5791200"/>
            <a:ext cx="466995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People believe that companies should prioritize ethical considerations</a:t>
            </a:r>
            <a:endParaRPr sz="3200" b="0" i="0" u="none" strike="noStrike" cap="none">
              <a:solidFill>
                <a:schemeClr val="dk1"/>
              </a:solidFill>
              <a:latin typeface="Calibri"/>
              <a:ea typeface="Calibri"/>
              <a:cs typeface="Calibri"/>
              <a:sym typeface="Calibri"/>
            </a:endParaRPr>
          </a:p>
        </p:txBody>
      </p:sp>
      <p:pic>
        <p:nvPicPr>
          <p:cNvPr id="497" name="Google Shape;497;p13" descr=" "/>
          <p:cNvPicPr preferRelativeResize="0"/>
          <p:nvPr/>
        </p:nvPicPr>
        <p:blipFill rotWithShape="1">
          <a:blip r:embed="rId12">
            <a:alphaModFix/>
          </a:blip>
          <a:srcRect/>
          <a:stretch/>
        </p:blipFill>
        <p:spPr>
          <a:xfrm>
            <a:off x="2495862" y="2679700"/>
            <a:ext cx="5347368" cy="4978400"/>
          </a:xfrm>
          <a:prstGeom prst="rect">
            <a:avLst/>
          </a:prstGeom>
          <a:noFill/>
          <a:ln>
            <a:noFill/>
          </a:ln>
        </p:spPr>
      </p:pic>
      <p:pic>
        <p:nvPicPr>
          <p:cNvPr id="498" name="Google Shape;498;p13" descr=" "/>
          <p:cNvPicPr preferRelativeResize="0"/>
          <p:nvPr/>
        </p:nvPicPr>
        <p:blipFill rotWithShape="1">
          <a:blip r:embed="rId13">
            <a:alphaModFix/>
          </a:blip>
          <a:srcRect/>
          <a:stretch/>
        </p:blipFill>
        <p:spPr>
          <a:xfrm>
            <a:off x="2495862" y="2679700"/>
            <a:ext cx="5347368" cy="4978400"/>
          </a:xfrm>
          <a:prstGeom prst="rect">
            <a:avLst/>
          </a:prstGeom>
          <a:noFill/>
          <a:ln>
            <a:noFill/>
          </a:ln>
        </p:spPr>
      </p:pic>
      <p:sp>
        <p:nvSpPr>
          <p:cNvPr id="499" name="Google Shape;499;p13"/>
          <p:cNvSpPr/>
          <p:nvPr/>
        </p:nvSpPr>
        <p:spPr>
          <a:xfrm>
            <a:off x="16550169" y="5943600"/>
            <a:ext cx="5347368" cy="4978400"/>
          </a:xfrm>
          <a:prstGeom prst="roundRect">
            <a:avLst>
              <a:gd name="adj" fmla="val 4041"/>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3"/>
          <p:cNvSpPr/>
          <p:nvPr/>
        </p:nvSpPr>
        <p:spPr>
          <a:xfrm>
            <a:off x="16956619" y="62484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1" name="Google Shape;501;p13" descr=" "/>
          <p:cNvPicPr preferRelativeResize="0"/>
          <p:nvPr/>
        </p:nvPicPr>
        <p:blipFill rotWithShape="1">
          <a:blip r:embed="rId10">
            <a:alphaModFix/>
          </a:blip>
          <a:srcRect/>
          <a:stretch/>
        </p:blipFill>
        <p:spPr>
          <a:xfrm>
            <a:off x="16956619" y="6248400"/>
            <a:ext cx="1625803" cy="1625600"/>
          </a:xfrm>
          <a:prstGeom prst="rect">
            <a:avLst/>
          </a:prstGeom>
          <a:noFill/>
          <a:ln>
            <a:noFill/>
          </a:ln>
        </p:spPr>
      </p:pic>
      <p:pic>
        <p:nvPicPr>
          <p:cNvPr id="502" name="Google Shape;502;p13" descr=" "/>
          <p:cNvPicPr preferRelativeResize="0"/>
          <p:nvPr/>
        </p:nvPicPr>
        <p:blipFill rotWithShape="1">
          <a:blip r:embed="rId14">
            <a:alphaModFix/>
          </a:blip>
          <a:srcRect/>
          <a:stretch/>
        </p:blipFill>
        <p:spPr>
          <a:xfrm>
            <a:off x="17245580" y="6350000"/>
            <a:ext cx="1047881" cy="1422400"/>
          </a:xfrm>
          <a:prstGeom prst="rect">
            <a:avLst/>
          </a:prstGeom>
          <a:noFill/>
          <a:ln>
            <a:noFill/>
          </a:ln>
        </p:spPr>
      </p:pic>
      <p:sp>
        <p:nvSpPr>
          <p:cNvPr id="503" name="Google Shape;503;p13"/>
          <p:cNvSpPr/>
          <p:nvPr/>
        </p:nvSpPr>
        <p:spPr>
          <a:xfrm>
            <a:off x="16956619" y="8178800"/>
            <a:ext cx="4534467" cy="24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3"/>
          <p:cNvSpPr/>
          <p:nvPr/>
        </p:nvSpPr>
        <p:spPr>
          <a:xfrm>
            <a:off x="16956619" y="8178800"/>
            <a:ext cx="4737692"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63%</a:t>
            </a:r>
            <a:endParaRPr sz="4800" b="0" i="0" u="none" strike="noStrike" cap="none">
              <a:solidFill>
                <a:schemeClr val="dk1"/>
              </a:solidFill>
              <a:latin typeface="Calibri"/>
              <a:ea typeface="Calibri"/>
              <a:cs typeface="Calibri"/>
              <a:sym typeface="Calibri"/>
            </a:endParaRPr>
          </a:p>
        </p:txBody>
      </p:sp>
      <p:sp>
        <p:nvSpPr>
          <p:cNvPr id="505" name="Google Shape;505;p13"/>
          <p:cNvSpPr/>
          <p:nvPr/>
        </p:nvSpPr>
        <p:spPr>
          <a:xfrm>
            <a:off x="16956619" y="9055100"/>
            <a:ext cx="466995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Were concerned about the ethical implications of the AI system</a:t>
            </a:r>
            <a:endParaRPr sz="3200" b="0" i="0" u="none" strike="noStrike" cap="none">
              <a:solidFill>
                <a:schemeClr val="dk1"/>
              </a:solidFill>
              <a:latin typeface="Calibri"/>
              <a:ea typeface="Calibri"/>
              <a:cs typeface="Calibri"/>
              <a:sym typeface="Calibri"/>
            </a:endParaRPr>
          </a:p>
        </p:txBody>
      </p:sp>
      <p:pic>
        <p:nvPicPr>
          <p:cNvPr id="506" name="Google Shape;506;p13" descr=" "/>
          <p:cNvPicPr preferRelativeResize="0"/>
          <p:nvPr/>
        </p:nvPicPr>
        <p:blipFill rotWithShape="1">
          <a:blip r:embed="rId12">
            <a:alphaModFix/>
          </a:blip>
          <a:srcRect/>
          <a:stretch/>
        </p:blipFill>
        <p:spPr>
          <a:xfrm>
            <a:off x="16556519" y="5943600"/>
            <a:ext cx="5347368" cy="4978400"/>
          </a:xfrm>
          <a:prstGeom prst="rect">
            <a:avLst/>
          </a:prstGeom>
          <a:noFill/>
          <a:ln>
            <a:noFill/>
          </a:ln>
        </p:spPr>
      </p:pic>
      <p:pic>
        <p:nvPicPr>
          <p:cNvPr id="507" name="Google Shape;507;p13" descr=" "/>
          <p:cNvPicPr preferRelativeResize="0"/>
          <p:nvPr/>
        </p:nvPicPr>
        <p:blipFill rotWithShape="1">
          <a:blip r:embed="rId13">
            <a:alphaModFix/>
          </a:blip>
          <a:srcRect/>
          <a:stretch/>
        </p:blipFill>
        <p:spPr>
          <a:xfrm>
            <a:off x="16556519" y="5943600"/>
            <a:ext cx="5347368" cy="4978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12"/>
        <p:cNvGrpSpPr/>
        <p:nvPr/>
      </p:nvGrpSpPr>
      <p:grpSpPr>
        <a:xfrm>
          <a:off x="0" y="0"/>
          <a:ext cx="0" cy="0"/>
          <a:chOff x="0" y="0"/>
          <a:chExt cx="0" cy="0"/>
        </a:xfrm>
      </p:grpSpPr>
      <p:pic>
        <p:nvPicPr>
          <p:cNvPr id="513" name="Google Shape;513;p14"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514" name="Google Shape;514;p14" descr=" "/>
          <p:cNvPicPr preferRelativeResize="0"/>
          <p:nvPr/>
        </p:nvPicPr>
        <p:blipFill rotWithShape="1">
          <a:blip r:embed="rId4">
            <a:alphaModFix/>
          </a:blip>
          <a:srcRect/>
          <a:stretch/>
        </p:blipFill>
        <p:spPr>
          <a:xfrm>
            <a:off x="0" y="10820400"/>
            <a:ext cx="2807051" cy="2895600"/>
          </a:xfrm>
          <a:prstGeom prst="rect">
            <a:avLst/>
          </a:prstGeom>
          <a:noFill/>
          <a:ln>
            <a:noFill/>
          </a:ln>
        </p:spPr>
      </p:pic>
      <p:sp>
        <p:nvSpPr>
          <p:cNvPr id="515" name="Google Shape;515;p14"/>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6" name="Google Shape;516;p14"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517" name="Google Shape;517;p14" descr=" "/>
          <p:cNvPicPr preferRelativeResize="0"/>
          <p:nvPr/>
        </p:nvPicPr>
        <p:blipFill rotWithShape="1">
          <a:blip r:embed="rId6">
            <a:alphaModFix/>
          </a:blip>
          <a:srcRect/>
          <a:stretch/>
        </p:blipFill>
        <p:spPr>
          <a:xfrm>
            <a:off x="0" y="469900"/>
            <a:ext cx="3238905" cy="1716720"/>
          </a:xfrm>
          <a:prstGeom prst="rect">
            <a:avLst/>
          </a:prstGeom>
          <a:noFill/>
          <a:ln>
            <a:noFill/>
          </a:ln>
        </p:spPr>
      </p:pic>
      <p:pic>
        <p:nvPicPr>
          <p:cNvPr id="518" name="Google Shape;518;p14" descr=" "/>
          <p:cNvPicPr preferRelativeResize="0"/>
          <p:nvPr/>
        </p:nvPicPr>
        <p:blipFill rotWithShape="1">
          <a:blip r:embed="rId7">
            <a:alphaModFix/>
          </a:blip>
          <a:srcRect/>
          <a:stretch/>
        </p:blipFill>
        <p:spPr>
          <a:xfrm>
            <a:off x="21376772" y="2184400"/>
            <a:ext cx="3010276" cy="1943100"/>
          </a:xfrm>
          <a:prstGeom prst="rect">
            <a:avLst/>
          </a:prstGeom>
          <a:noFill/>
          <a:ln>
            <a:noFill/>
          </a:ln>
        </p:spPr>
      </p:pic>
      <p:sp>
        <p:nvSpPr>
          <p:cNvPr id="519" name="Google Shape;519;p14"/>
          <p:cNvSpPr/>
          <p:nvPr/>
        </p:nvSpPr>
        <p:spPr>
          <a:xfrm>
            <a:off x="7172163" y="901700"/>
            <a:ext cx="10042722" cy="16340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AI AND PRIVACY</a:t>
            </a:r>
            <a:endParaRPr sz="8000" b="0" i="0" u="none" strike="noStrike" cap="none">
              <a:solidFill>
                <a:schemeClr val="dk1"/>
              </a:solidFill>
              <a:latin typeface="Calibri"/>
              <a:ea typeface="Calibri"/>
              <a:cs typeface="Calibri"/>
              <a:sym typeface="Calibri"/>
            </a:endParaRPr>
          </a:p>
        </p:txBody>
      </p:sp>
      <p:sp>
        <p:nvSpPr>
          <p:cNvPr id="520" name="Google Shape;520;p14"/>
          <p:cNvSpPr/>
          <p:nvPr/>
        </p:nvSpPr>
        <p:spPr>
          <a:xfrm>
            <a:off x="6007851" y="3026833"/>
            <a:ext cx="9090103" cy="2751667"/>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A survey by Pew Research Center found that 64% of Americans are concerned about the way that companies are using their data, and 81% feel that they have little or no control over the data that companies collect about them.</a:t>
            </a:r>
            <a:endParaRPr sz="3200" b="0" i="0" u="none" strike="noStrike" cap="none">
              <a:solidFill>
                <a:schemeClr val="dk1"/>
              </a:solidFill>
              <a:latin typeface="Calibri"/>
              <a:ea typeface="Calibri"/>
              <a:cs typeface="Calibri"/>
              <a:sym typeface="Calibri"/>
            </a:endParaRPr>
          </a:p>
        </p:txBody>
      </p:sp>
      <p:sp>
        <p:nvSpPr>
          <p:cNvPr id="521" name="Google Shape;521;p14"/>
          <p:cNvSpPr/>
          <p:nvPr/>
        </p:nvSpPr>
        <p:spPr>
          <a:xfrm>
            <a:off x="14111464" y="9618133"/>
            <a:ext cx="9090103" cy="2256367"/>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The EU's GDPR includes provisions for ensuring that individuals have the right to access and control their personal data, including data that is processed using AI systems. </a:t>
            </a:r>
            <a:endParaRPr sz="3200" b="0" i="0" u="none" strike="noStrike" cap="none">
              <a:solidFill>
                <a:schemeClr val="dk1"/>
              </a:solidFill>
              <a:latin typeface="Calibri"/>
              <a:ea typeface="Calibri"/>
              <a:cs typeface="Calibri"/>
              <a:sym typeface="Calibri"/>
            </a:endParaRPr>
          </a:p>
        </p:txBody>
      </p:sp>
      <p:pic>
        <p:nvPicPr>
          <p:cNvPr id="522" name="Google Shape;522;p14" descr=" "/>
          <p:cNvPicPr preferRelativeResize="0"/>
          <p:nvPr/>
        </p:nvPicPr>
        <p:blipFill rotWithShape="1">
          <a:blip r:embed="rId8">
            <a:alphaModFix/>
          </a:blip>
          <a:srcRect/>
          <a:stretch/>
        </p:blipFill>
        <p:spPr>
          <a:xfrm>
            <a:off x="6134867" y="6438900"/>
            <a:ext cx="7468533" cy="6616700"/>
          </a:xfrm>
          <a:prstGeom prst="rect">
            <a:avLst/>
          </a:prstGeom>
          <a:noFill/>
          <a:ln>
            <a:noFill/>
          </a:ln>
        </p:spPr>
      </p:pic>
      <p:pic>
        <p:nvPicPr>
          <p:cNvPr id="523" name="Google Shape;523;p14" descr=" "/>
          <p:cNvPicPr preferRelativeResize="0"/>
          <p:nvPr/>
        </p:nvPicPr>
        <p:blipFill rotWithShape="1">
          <a:blip r:embed="rId9">
            <a:alphaModFix/>
          </a:blip>
          <a:srcRect/>
          <a:stretch/>
        </p:blipFill>
        <p:spPr>
          <a:xfrm>
            <a:off x="15597549" y="3162300"/>
            <a:ext cx="7468533" cy="5918200"/>
          </a:xfrm>
          <a:prstGeom prst="rect">
            <a:avLst/>
          </a:prstGeom>
          <a:noFill/>
          <a:ln>
            <a:noFill/>
          </a:ln>
        </p:spPr>
      </p:pic>
      <p:sp>
        <p:nvSpPr>
          <p:cNvPr id="524" name="Google Shape;524;p14"/>
          <p:cNvSpPr/>
          <p:nvPr/>
        </p:nvSpPr>
        <p:spPr>
          <a:xfrm>
            <a:off x="3340518" y="3111500"/>
            <a:ext cx="1765521" cy="1016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4"/>
          <p:cNvSpPr/>
          <p:nvPr/>
        </p:nvSpPr>
        <p:spPr>
          <a:xfrm>
            <a:off x="3365921" y="3136900"/>
            <a:ext cx="1714714" cy="1765300"/>
          </a:xfrm>
          <a:prstGeom prst="rect">
            <a:avLst/>
          </a:prstGeom>
          <a:solidFill>
            <a:srgbClr val="9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4"/>
          <p:cNvSpPr/>
          <p:nvPr/>
        </p:nvSpPr>
        <p:spPr>
          <a:xfrm>
            <a:off x="3670759" y="3479800"/>
            <a:ext cx="1486086" cy="1117600"/>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FFFFFF"/>
              </a:buClr>
              <a:buSzPts val="4800"/>
              <a:buFont typeface="Poppins"/>
              <a:buNone/>
            </a:pPr>
            <a:r>
              <a:rPr lang="en-US" sz="4800" b="1" i="0" u="none" strike="noStrike" cap="none">
                <a:solidFill>
                  <a:srgbClr val="FFFFFF"/>
                </a:solidFill>
                <a:latin typeface="Poppins"/>
                <a:ea typeface="Poppins"/>
                <a:cs typeface="Poppins"/>
                <a:sym typeface="Poppins"/>
              </a:rPr>
              <a:t>20%</a:t>
            </a:r>
            <a:endParaRPr sz="4800" b="0" i="0" u="none" strike="noStrike" cap="none">
              <a:solidFill>
                <a:schemeClr val="dk1"/>
              </a:solidFill>
              <a:latin typeface="Calibri"/>
              <a:ea typeface="Calibri"/>
              <a:cs typeface="Calibri"/>
              <a:sym typeface="Calibri"/>
            </a:endParaRPr>
          </a:p>
        </p:txBody>
      </p:sp>
      <p:pic>
        <p:nvPicPr>
          <p:cNvPr id="527" name="Google Shape;527;p14" descr=" "/>
          <p:cNvPicPr preferRelativeResize="0"/>
          <p:nvPr/>
        </p:nvPicPr>
        <p:blipFill rotWithShape="1">
          <a:blip r:embed="rId10">
            <a:alphaModFix/>
          </a:blip>
          <a:srcRect/>
          <a:stretch/>
        </p:blipFill>
        <p:spPr>
          <a:xfrm>
            <a:off x="3340518" y="4902200"/>
            <a:ext cx="1765521" cy="4559300"/>
          </a:xfrm>
          <a:prstGeom prst="rect">
            <a:avLst/>
          </a:prstGeom>
          <a:noFill/>
          <a:ln>
            <a:noFill/>
          </a:ln>
        </p:spPr>
      </p:pic>
      <p:sp>
        <p:nvSpPr>
          <p:cNvPr id="528" name="Google Shape;528;p14"/>
          <p:cNvSpPr/>
          <p:nvPr/>
        </p:nvSpPr>
        <p:spPr>
          <a:xfrm>
            <a:off x="3645356" y="8039100"/>
            <a:ext cx="1536892" cy="1117600"/>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FFFFFF"/>
              </a:buClr>
              <a:buSzPts val="4800"/>
              <a:buFont typeface="Poppins"/>
              <a:buNone/>
            </a:pPr>
            <a:r>
              <a:rPr lang="en-US" sz="4800" b="1" i="0" u="none" strike="noStrike" cap="none">
                <a:solidFill>
                  <a:srgbClr val="FFFFFF"/>
                </a:solidFill>
                <a:latin typeface="Poppins"/>
                <a:ea typeface="Poppins"/>
                <a:cs typeface="Poppins"/>
                <a:sym typeface="Poppins"/>
              </a:rPr>
              <a:t>55%</a:t>
            </a:r>
            <a:endParaRPr sz="4800" b="0" i="0" u="none" strike="noStrike" cap="none">
              <a:solidFill>
                <a:schemeClr val="dk1"/>
              </a:solidFill>
              <a:latin typeface="Calibri"/>
              <a:ea typeface="Calibri"/>
              <a:cs typeface="Calibri"/>
              <a:sym typeface="Calibri"/>
            </a:endParaRPr>
          </a:p>
        </p:txBody>
      </p:sp>
      <p:sp>
        <p:nvSpPr>
          <p:cNvPr id="529" name="Google Shape;529;p14"/>
          <p:cNvSpPr/>
          <p:nvPr/>
        </p:nvSpPr>
        <p:spPr>
          <a:xfrm>
            <a:off x="3353219" y="9461500"/>
            <a:ext cx="1740117" cy="3810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0" name="Google Shape;530;p14" descr=" "/>
          <p:cNvPicPr preferRelativeResize="0"/>
          <p:nvPr/>
        </p:nvPicPr>
        <p:blipFill rotWithShape="1">
          <a:blip r:embed="rId11">
            <a:alphaModFix/>
          </a:blip>
          <a:srcRect/>
          <a:stretch/>
        </p:blipFill>
        <p:spPr>
          <a:xfrm>
            <a:off x="3683665" y="12270036"/>
            <a:ext cx="1252768" cy="46206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35"/>
        <p:cNvGrpSpPr/>
        <p:nvPr/>
      </p:nvGrpSpPr>
      <p:grpSpPr>
        <a:xfrm>
          <a:off x="0" y="0"/>
          <a:ext cx="0" cy="0"/>
          <a:chOff x="0" y="0"/>
          <a:chExt cx="0" cy="0"/>
        </a:xfrm>
      </p:grpSpPr>
      <p:pic>
        <p:nvPicPr>
          <p:cNvPr id="536" name="Google Shape;536;p15"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537" name="Google Shape;537;p15" descr=" "/>
          <p:cNvPicPr preferRelativeResize="0"/>
          <p:nvPr/>
        </p:nvPicPr>
        <p:blipFill rotWithShape="1">
          <a:blip r:embed="rId4">
            <a:alphaModFix/>
          </a:blip>
          <a:srcRect/>
          <a:stretch/>
        </p:blipFill>
        <p:spPr>
          <a:xfrm>
            <a:off x="20614677" y="0"/>
            <a:ext cx="3772371" cy="3022600"/>
          </a:xfrm>
          <a:prstGeom prst="rect">
            <a:avLst/>
          </a:prstGeom>
          <a:noFill/>
          <a:ln>
            <a:noFill/>
          </a:ln>
        </p:spPr>
      </p:pic>
      <p:sp>
        <p:nvSpPr>
          <p:cNvPr id="538" name="Google Shape;538;p15"/>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9" name="Google Shape;539;p15"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540" name="Google Shape;540;p15" descr=" "/>
          <p:cNvPicPr preferRelativeResize="0"/>
          <p:nvPr/>
        </p:nvPicPr>
        <p:blipFill rotWithShape="1">
          <a:blip r:embed="rId6">
            <a:alphaModFix/>
          </a:blip>
          <a:srcRect/>
          <a:stretch/>
        </p:blipFill>
        <p:spPr>
          <a:xfrm>
            <a:off x="20614677" y="12014200"/>
            <a:ext cx="1550279" cy="172244"/>
          </a:xfrm>
          <a:prstGeom prst="rect">
            <a:avLst/>
          </a:prstGeom>
          <a:noFill/>
          <a:ln>
            <a:noFill/>
          </a:ln>
        </p:spPr>
      </p:pic>
      <p:pic>
        <p:nvPicPr>
          <p:cNvPr id="541" name="Google Shape;541;p15" descr=" "/>
          <p:cNvPicPr preferRelativeResize="0"/>
          <p:nvPr/>
        </p:nvPicPr>
        <p:blipFill rotWithShape="1">
          <a:blip r:embed="rId7">
            <a:alphaModFix/>
          </a:blip>
          <a:srcRect/>
          <a:stretch/>
        </p:blipFill>
        <p:spPr>
          <a:xfrm>
            <a:off x="21651909" y="12438162"/>
            <a:ext cx="513580" cy="172244"/>
          </a:xfrm>
          <a:prstGeom prst="rect">
            <a:avLst/>
          </a:prstGeom>
          <a:noFill/>
          <a:ln>
            <a:noFill/>
          </a:ln>
        </p:spPr>
      </p:pic>
      <p:pic>
        <p:nvPicPr>
          <p:cNvPr id="542" name="Google Shape;542;p15" descr=" "/>
          <p:cNvPicPr preferRelativeResize="0"/>
          <p:nvPr/>
        </p:nvPicPr>
        <p:blipFill rotWithShape="1">
          <a:blip r:embed="rId8">
            <a:alphaModFix/>
          </a:blip>
          <a:srcRect/>
          <a:stretch/>
        </p:blipFill>
        <p:spPr>
          <a:xfrm>
            <a:off x="0" y="11938000"/>
            <a:ext cx="3442384" cy="1530474"/>
          </a:xfrm>
          <a:prstGeom prst="rect">
            <a:avLst/>
          </a:prstGeom>
          <a:noFill/>
          <a:ln>
            <a:noFill/>
          </a:ln>
        </p:spPr>
      </p:pic>
      <p:pic>
        <p:nvPicPr>
          <p:cNvPr id="543" name="Google Shape;543;p15" descr=" "/>
          <p:cNvPicPr preferRelativeResize="0"/>
          <p:nvPr/>
        </p:nvPicPr>
        <p:blipFill rotWithShape="1">
          <a:blip r:embed="rId9">
            <a:alphaModFix/>
          </a:blip>
          <a:srcRect/>
          <a:stretch/>
        </p:blipFill>
        <p:spPr>
          <a:xfrm>
            <a:off x="4078028" y="0"/>
            <a:ext cx="6215864" cy="2378397"/>
          </a:xfrm>
          <a:prstGeom prst="rect">
            <a:avLst/>
          </a:prstGeom>
          <a:noFill/>
          <a:ln>
            <a:noFill/>
          </a:ln>
        </p:spPr>
      </p:pic>
      <p:sp>
        <p:nvSpPr>
          <p:cNvPr id="544" name="Google Shape;544;p15"/>
          <p:cNvSpPr/>
          <p:nvPr/>
        </p:nvSpPr>
        <p:spPr>
          <a:xfrm>
            <a:off x="876410" y="3670300"/>
            <a:ext cx="9513489" cy="684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5"/>
          <p:cNvSpPr/>
          <p:nvPr/>
        </p:nvSpPr>
        <p:spPr>
          <a:xfrm>
            <a:off x="876410" y="3670300"/>
            <a:ext cx="9513489" cy="684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5"/>
          <p:cNvSpPr/>
          <p:nvPr/>
        </p:nvSpPr>
        <p:spPr>
          <a:xfrm>
            <a:off x="876410" y="3670300"/>
            <a:ext cx="10055423" cy="4682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AI AND SOCIETY</a:t>
            </a:r>
            <a:endParaRPr sz="12800" b="0" i="0" u="none" strike="noStrike" cap="none">
              <a:solidFill>
                <a:schemeClr val="dk1"/>
              </a:solidFill>
              <a:latin typeface="Calibri"/>
              <a:ea typeface="Calibri"/>
              <a:cs typeface="Calibri"/>
              <a:sym typeface="Calibri"/>
            </a:endParaRPr>
          </a:p>
        </p:txBody>
      </p:sp>
      <p:sp>
        <p:nvSpPr>
          <p:cNvPr id="547" name="Google Shape;547;p15"/>
          <p:cNvSpPr/>
          <p:nvPr/>
        </p:nvSpPr>
        <p:spPr>
          <a:xfrm>
            <a:off x="876410" y="7912100"/>
            <a:ext cx="9648973" cy="2738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Discusses the broader societal implications of AI, including its impact on job displacement, inequality, and social norms. This section aims to provide a comprehensive understanding of the ways in which AI is shaping our society and the challenges that need to be addressed.</a:t>
            </a:r>
            <a:endParaRPr sz="3200" b="0" i="0" u="none" strike="noStrike" cap="none">
              <a:solidFill>
                <a:schemeClr val="dk1"/>
              </a:solidFill>
              <a:latin typeface="Calibri"/>
              <a:ea typeface="Calibri"/>
              <a:cs typeface="Calibri"/>
              <a:sym typeface="Calibri"/>
            </a:endParaRPr>
          </a:p>
        </p:txBody>
      </p:sp>
      <p:pic>
        <p:nvPicPr>
          <p:cNvPr id="548" name="Google Shape;548;p15" descr=" "/>
          <p:cNvPicPr preferRelativeResize="0"/>
          <p:nvPr/>
        </p:nvPicPr>
        <p:blipFill rotWithShape="1">
          <a:blip r:embed="rId10">
            <a:alphaModFix/>
          </a:blip>
          <a:srcRect/>
          <a:stretch/>
        </p:blipFill>
        <p:spPr>
          <a:xfrm>
            <a:off x="11977597" y="838200"/>
            <a:ext cx="11621953" cy="11772900"/>
          </a:xfrm>
          <a:prstGeom prst="rect">
            <a:avLst/>
          </a:prstGeom>
          <a:noFill/>
          <a:ln>
            <a:noFill/>
          </a:ln>
        </p:spPr>
      </p:pic>
      <p:pic>
        <p:nvPicPr>
          <p:cNvPr id="549" name="Google Shape;549;p15" descr=" "/>
          <p:cNvPicPr preferRelativeResize="0"/>
          <p:nvPr/>
        </p:nvPicPr>
        <p:blipFill rotWithShape="1">
          <a:blip r:embed="rId11">
            <a:alphaModFix/>
          </a:blip>
          <a:srcRect/>
          <a:stretch/>
        </p:blipFill>
        <p:spPr>
          <a:xfrm>
            <a:off x="11977597" y="838200"/>
            <a:ext cx="11621953" cy="11772900"/>
          </a:xfrm>
          <a:prstGeom prst="rect">
            <a:avLst/>
          </a:prstGeom>
          <a:noFill/>
          <a:ln>
            <a:noFill/>
          </a:ln>
        </p:spPr>
      </p:pic>
      <p:pic>
        <p:nvPicPr>
          <p:cNvPr id="550" name="Google Shape;550;p15" descr=" "/>
          <p:cNvPicPr preferRelativeResize="0"/>
          <p:nvPr/>
        </p:nvPicPr>
        <p:blipFill rotWithShape="1">
          <a:blip r:embed="rId12">
            <a:alphaModFix/>
          </a:blip>
          <a:srcRect/>
          <a:stretch/>
        </p:blipFill>
        <p:spPr>
          <a:xfrm>
            <a:off x="12472959" y="1358900"/>
            <a:ext cx="10466108" cy="10998200"/>
          </a:xfrm>
          <a:prstGeom prst="rect">
            <a:avLst/>
          </a:prstGeom>
          <a:noFill/>
          <a:ln>
            <a:noFill/>
          </a:ln>
        </p:spPr>
      </p:pic>
      <p:sp>
        <p:nvSpPr>
          <p:cNvPr id="551" name="Google Shape;551;p15"/>
          <p:cNvSpPr/>
          <p:nvPr/>
        </p:nvSpPr>
        <p:spPr>
          <a:xfrm>
            <a:off x="14327391" y="9169400"/>
            <a:ext cx="8611676" cy="9804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0"/>
              <a:buFont typeface="Rajdhani"/>
              <a:buNone/>
            </a:pPr>
            <a:r>
              <a:rPr lang="en-US" sz="48000" b="1" i="0" u="none" strike="noStrike" cap="none">
                <a:solidFill>
                  <a:srgbClr val="FFFFFF"/>
                </a:solidFill>
                <a:latin typeface="Rajdhani"/>
                <a:ea typeface="Rajdhani"/>
                <a:cs typeface="Rajdhani"/>
                <a:sym typeface="Rajdhani"/>
              </a:rPr>
              <a:t>04</a:t>
            </a:r>
            <a:endParaRPr sz="48000" b="0" i="0" u="none" strike="noStrike" cap="none">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56"/>
        <p:cNvGrpSpPr/>
        <p:nvPr/>
      </p:nvGrpSpPr>
      <p:grpSpPr>
        <a:xfrm>
          <a:off x="0" y="0"/>
          <a:ext cx="0" cy="0"/>
          <a:chOff x="0" y="0"/>
          <a:chExt cx="0" cy="0"/>
        </a:xfrm>
      </p:grpSpPr>
      <p:pic>
        <p:nvPicPr>
          <p:cNvPr id="557" name="Google Shape;557;p16"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558" name="Google Shape;558;p16" descr=" "/>
          <p:cNvPicPr preferRelativeResize="0"/>
          <p:nvPr/>
        </p:nvPicPr>
        <p:blipFill rotWithShape="1">
          <a:blip r:embed="rId4">
            <a:alphaModFix/>
          </a:blip>
          <a:srcRect/>
          <a:stretch/>
        </p:blipFill>
        <p:spPr>
          <a:xfrm>
            <a:off x="22596124" y="0"/>
            <a:ext cx="1790924" cy="2679700"/>
          </a:xfrm>
          <a:prstGeom prst="rect">
            <a:avLst/>
          </a:prstGeom>
          <a:noFill/>
          <a:ln>
            <a:noFill/>
          </a:ln>
        </p:spPr>
      </p:pic>
      <p:sp>
        <p:nvSpPr>
          <p:cNvPr id="559" name="Google Shape;559;p16"/>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0" name="Google Shape;560;p16"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561" name="Google Shape;561;p16" descr=" "/>
          <p:cNvPicPr preferRelativeResize="0"/>
          <p:nvPr/>
        </p:nvPicPr>
        <p:blipFill rotWithShape="1">
          <a:blip r:embed="rId6">
            <a:alphaModFix/>
          </a:blip>
          <a:srcRect/>
          <a:stretch/>
        </p:blipFill>
        <p:spPr>
          <a:xfrm>
            <a:off x="13590699" y="10922000"/>
            <a:ext cx="4798939" cy="2133600"/>
          </a:xfrm>
          <a:prstGeom prst="rect">
            <a:avLst/>
          </a:prstGeom>
          <a:noFill/>
          <a:ln>
            <a:noFill/>
          </a:ln>
        </p:spPr>
      </p:pic>
      <p:pic>
        <p:nvPicPr>
          <p:cNvPr id="562" name="Google Shape;562;p16" descr=" "/>
          <p:cNvPicPr preferRelativeResize="0"/>
          <p:nvPr/>
        </p:nvPicPr>
        <p:blipFill rotWithShape="1">
          <a:blip r:embed="rId7">
            <a:alphaModFix/>
          </a:blip>
          <a:srcRect/>
          <a:stretch/>
        </p:blipFill>
        <p:spPr>
          <a:xfrm>
            <a:off x="0" y="11002293"/>
            <a:ext cx="1943343" cy="2713707"/>
          </a:xfrm>
          <a:prstGeom prst="rect">
            <a:avLst/>
          </a:prstGeom>
          <a:noFill/>
          <a:ln>
            <a:noFill/>
          </a:ln>
        </p:spPr>
      </p:pic>
      <p:pic>
        <p:nvPicPr>
          <p:cNvPr id="563" name="Google Shape;563;p16" descr=" "/>
          <p:cNvPicPr preferRelativeResize="0"/>
          <p:nvPr/>
        </p:nvPicPr>
        <p:blipFill rotWithShape="1">
          <a:blip r:embed="rId8">
            <a:alphaModFix/>
          </a:blip>
          <a:srcRect/>
          <a:stretch/>
        </p:blipFill>
        <p:spPr>
          <a:xfrm>
            <a:off x="0" y="825500"/>
            <a:ext cx="1537577" cy="172244"/>
          </a:xfrm>
          <a:prstGeom prst="rect">
            <a:avLst/>
          </a:prstGeom>
          <a:noFill/>
          <a:ln>
            <a:noFill/>
          </a:ln>
        </p:spPr>
      </p:pic>
      <p:pic>
        <p:nvPicPr>
          <p:cNvPr id="564" name="Google Shape;564;p16" descr=" "/>
          <p:cNvPicPr preferRelativeResize="0"/>
          <p:nvPr/>
        </p:nvPicPr>
        <p:blipFill rotWithShape="1">
          <a:blip r:embed="rId9">
            <a:alphaModFix/>
          </a:blip>
          <a:srcRect/>
          <a:stretch/>
        </p:blipFill>
        <p:spPr>
          <a:xfrm>
            <a:off x="1024531" y="1249462"/>
            <a:ext cx="513580" cy="172244"/>
          </a:xfrm>
          <a:prstGeom prst="rect">
            <a:avLst/>
          </a:prstGeom>
          <a:noFill/>
          <a:ln>
            <a:noFill/>
          </a:ln>
        </p:spPr>
      </p:pic>
      <p:pic>
        <p:nvPicPr>
          <p:cNvPr id="565" name="Google Shape;565;p16" descr=" "/>
          <p:cNvPicPr preferRelativeResize="0"/>
          <p:nvPr/>
        </p:nvPicPr>
        <p:blipFill rotWithShape="1">
          <a:blip r:embed="rId10">
            <a:alphaModFix/>
          </a:blip>
          <a:srcRect/>
          <a:stretch/>
        </p:blipFill>
        <p:spPr>
          <a:xfrm>
            <a:off x="1651206" y="1612900"/>
            <a:ext cx="9424578" cy="10236200"/>
          </a:xfrm>
          <a:prstGeom prst="rect">
            <a:avLst/>
          </a:prstGeom>
          <a:noFill/>
          <a:ln>
            <a:noFill/>
          </a:ln>
        </p:spPr>
      </p:pic>
      <p:pic>
        <p:nvPicPr>
          <p:cNvPr id="566" name="Google Shape;566;p16" descr=" "/>
          <p:cNvPicPr preferRelativeResize="0"/>
          <p:nvPr/>
        </p:nvPicPr>
        <p:blipFill rotWithShape="1">
          <a:blip r:embed="rId11">
            <a:alphaModFix/>
          </a:blip>
          <a:srcRect/>
          <a:stretch/>
        </p:blipFill>
        <p:spPr>
          <a:xfrm>
            <a:off x="8992724" y="0"/>
            <a:ext cx="6220730" cy="4247381"/>
          </a:xfrm>
          <a:prstGeom prst="rect">
            <a:avLst/>
          </a:prstGeom>
          <a:noFill/>
          <a:ln>
            <a:noFill/>
          </a:ln>
        </p:spPr>
      </p:pic>
      <p:sp>
        <p:nvSpPr>
          <p:cNvPr id="567" name="Google Shape;567;p16"/>
          <p:cNvSpPr/>
          <p:nvPr/>
        </p:nvSpPr>
        <p:spPr>
          <a:xfrm>
            <a:off x="12396749" y="1498600"/>
            <a:ext cx="9475384" cy="995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6"/>
          <p:cNvSpPr/>
          <p:nvPr/>
        </p:nvSpPr>
        <p:spPr>
          <a:xfrm>
            <a:off x="12396749" y="1498600"/>
            <a:ext cx="9814093" cy="94064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THE RISE OF POWERFUL AI WILL BE EITHER THE BEST OR THE WORST THING EVER TO HAPPEN TO HUMANITY. WE DO NOT YET KNOW WHICH.</a:t>
            </a:r>
            <a:endParaRPr sz="8000" b="0" i="0" u="none" strike="noStrike" cap="none">
              <a:solidFill>
                <a:schemeClr val="dk1"/>
              </a:solidFill>
              <a:latin typeface="Calibri"/>
              <a:ea typeface="Calibri"/>
              <a:cs typeface="Calibri"/>
              <a:sym typeface="Calibri"/>
            </a:endParaRPr>
          </a:p>
        </p:txBody>
      </p:sp>
      <p:sp>
        <p:nvSpPr>
          <p:cNvPr id="569" name="Google Shape;569;p16"/>
          <p:cNvSpPr/>
          <p:nvPr/>
        </p:nvSpPr>
        <p:spPr>
          <a:xfrm>
            <a:off x="18328391" y="10871200"/>
            <a:ext cx="3696162" cy="736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600"/>
              <a:buFont typeface="Rajdhani"/>
              <a:buNone/>
            </a:pPr>
            <a:r>
              <a:rPr lang="en-US" sz="3600" b="1" i="0" u="none" strike="noStrike" cap="none">
                <a:solidFill>
                  <a:srgbClr val="FFFFFF"/>
                </a:solidFill>
                <a:latin typeface="Rajdhani"/>
                <a:ea typeface="Rajdhani"/>
                <a:cs typeface="Rajdhani"/>
                <a:sym typeface="Rajdhani"/>
              </a:rPr>
              <a:t>STEPHEN HAWKING</a:t>
            </a:r>
            <a:endParaRPr sz="3600" b="0" i="0" u="none" strike="noStrike" cap="non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17677493"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smtClean="0">
                <a:solidFill>
                  <a:srgbClr val="FFFFFF"/>
                </a:solidFill>
                <a:latin typeface="Rajdhani"/>
                <a:ea typeface="Rajdhani"/>
                <a:cs typeface="Rajdhani"/>
                <a:sym typeface="Rajdhani"/>
              </a:rPr>
              <a:t>Classification</a:t>
            </a:r>
            <a:endParaRPr lang="en-US" sz="12800"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983922" y="10982778"/>
            <a:ext cx="16419204" cy="2044949"/>
          </a:xfrm>
          <a:prstGeom prst="rect">
            <a:avLst/>
          </a:prstGeom>
          <a:noFill/>
          <a:ln>
            <a:noFill/>
          </a:ln>
        </p:spPr>
        <p:txBody>
          <a:bodyPr spcFirstLastPara="1" wrap="square" lIns="0" tIns="0" rIns="0" bIns="0" anchor="t" anchorCtr="0">
            <a:noAutofit/>
          </a:bodyPr>
          <a:lstStyle/>
          <a:p>
            <a:pPr lvl="0">
              <a:buClr>
                <a:srgbClr val="FFFFFF"/>
              </a:buClr>
              <a:buSzPts val="4800"/>
            </a:pPr>
            <a:r>
              <a:rPr lang="en-US" sz="4000" b="1" dirty="0">
                <a:solidFill>
                  <a:schemeClr val="bg1"/>
                </a:solidFill>
                <a:latin typeface="Calibri"/>
                <a:ea typeface="Calibri"/>
                <a:cs typeface="Calibri"/>
                <a:sym typeface="Calibri"/>
              </a:rPr>
              <a:t>Using a language model to classify text.</a:t>
            </a:r>
            <a:endParaRPr sz="4000" b="1" i="0" u="none" strike="noStrike" cap="none" dirty="0">
              <a:solidFill>
                <a:schemeClr val="bg1"/>
              </a:solidFill>
              <a:latin typeface="Calibri"/>
              <a:ea typeface="Calibri"/>
              <a:cs typeface="Calibri"/>
              <a:sym typeface="Calibri"/>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Imagen 1"/>
          <p:cNvPicPr>
            <a:picLocks noChangeAspect="1"/>
          </p:cNvPicPr>
          <p:nvPr/>
        </p:nvPicPr>
        <p:blipFill>
          <a:blip r:embed="rId6"/>
          <a:stretch>
            <a:fillRect/>
          </a:stretch>
        </p:blipFill>
        <p:spPr>
          <a:xfrm>
            <a:off x="3729736" y="5203763"/>
            <a:ext cx="17435642" cy="4603875"/>
          </a:xfrm>
          <a:prstGeom prst="rect">
            <a:avLst/>
          </a:prstGeom>
        </p:spPr>
      </p:pic>
    </p:spTree>
    <p:extLst>
      <p:ext uri="{BB962C8B-B14F-4D97-AF65-F5344CB8AC3E}">
        <p14:creationId xmlns:p14="http://schemas.microsoft.com/office/powerpoint/2010/main" val="36341626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4"/>
        <p:cNvGrpSpPr/>
        <p:nvPr/>
      </p:nvGrpSpPr>
      <p:grpSpPr>
        <a:xfrm>
          <a:off x="0" y="0"/>
          <a:ext cx="0" cy="0"/>
          <a:chOff x="0" y="0"/>
          <a:chExt cx="0" cy="0"/>
        </a:xfrm>
      </p:grpSpPr>
      <p:pic>
        <p:nvPicPr>
          <p:cNvPr id="575" name="Google Shape;575;p17"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576" name="Google Shape;576;p17"/>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7" name="Google Shape;577;p17" descr=" "/>
          <p:cNvPicPr preferRelativeResize="0"/>
          <p:nvPr/>
        </p:nvPicPr>
        <p:blipFill rotWithShape="1">
          <a:blip r:embed="rId4">
            <a:alphaModFix/>
          </a:blip>
          <a:srcRect/>
          <a:stretch/>
        </p:blipFill>
        <p:spPr>
          <a:xfrm>
            <a:off x="22329391" y="495300"/>
            <a:ext cx="1550815" cy="596181"/>
          </a:xfrm>
          <a:prstGeom prst="rect">
            <a:avLst/>
          </a:prstGeom>
          <a:noFill/>
          <a:ln>
            <a:noFill/>
          </a:ln>
        </p:spPr>
      </p:pic>
      <p:pic>
        <p:nvPicPr>
          <p:cNvPr id="578" name="Google Shape;578;p17" descr=" "/>
          <p:cNvPicPr preferRelativeResize="0"/>
          <p:nvPr/>
        </p:nvPicPr>
        <p:blipFill rotWithShape="1">
          <a:blip r:embed="rId5">
            <a:alphaModFix/>
          </a:blip>
          <a:srcRect/>
          <a:stretch/>
        </p:blipFill>
        <p:spPr>
          <a:xfrm>
            <a:off x="19446130" y="1092200"/>
            <a:ext cx="3438707" cy="1530474"/>
          </a:xfrm>
          <a:prstGeom prst="rect">
            <a:avLst/>
          </a:prstGeom>
          <a:noFill/>
          <a:ln>
            <a:noFill/>
          </a:ln>
        </p:spPr>
      </p:pic>
      <p:pic>
        <p:nvPicPr>
          <p:cNvPr id="579" name="Google Shape;579;p17" descr=" "/>
          <p:cNvPicPr preferRelativeResize="0"/>
          <p:nvPr/>
        </p:nvPicPr>
        <p:blipFill rotWithShape="1">
          <a:blip r:embed="rId6">
            <a:alphaModFix/>
          </a:blip>
          <a:srcRect/>
          <a:stretch/>
        </p:blipFill>
        <p:spPr>
          <a:xfrm>
            <a:off x="4255032" y="10515600"/>
            <a:ext cx="1582678" cy="2741389"/>
          </a:xfrm>
          <a:prstGeom prst="rect">
            <a:avLst/>
          </a:prstGeom>
          <a:noFill/>
          <a:ln>
            <a:noFill/>
          </a:ln>
        </p:spPr>
      </p:pic>
      <p:pic>
        <p:nvPicPr>
          <p:cNvPr id="580" name="Google Shape;580;p17" descr=" "/>
          <p:cNvPicPr preferRelativeResize="0"/>
          <p:nvPr/>
        </p:nvPicPr>
        <p:blipFill rotWithShape="1">
          <a:blip r:embed="rId7">
            <a:alphaModFix/>
          </a:blip>
          <a:srcRect/>
          <a:stretch/>
        </p:blipFill>
        <p:spPr>
          <a:xfrm>
            <a:off x="0" y="0"/>
            <a:ext cx="2540318" cy="2641600"/>
          </a:xfrm>
          <a:prstGeom prst="rect">
            <a:avLst/>
          </a:prstGeom>
          <a:noFill/>
          <a:ln>
            <a:noFill/>
          </a:ln>
        </p:spPr>
      </p:pic>
      <p:pic>
        <p:nvPicPr>
          <p:cNvPr id="581" name="Google Shape;581;p17" descr=" "/>
          <p:cNvPicPr preferRelativeResize="0"/>
          <p:nvPr/>
        </p:nvPicPr>
        <p:blipFill rotWithShape="1">
          <a:blip r:embed="rId8">
            <a:alphaModFix/>
          </a:blip>
          <a:srcRect/>
          <a:stretch/>
        </p:blipFill>
        <p:spPr>
          <a:xfrm>
            <a:off x="5385473" y="901700"/>
            <a:ext cx="13628803" cy="11912600"/>
          </a:xfrm>
          <a:prstGeom prst="rect">
            <a:avLst/>
          </a:prstGeom>
          <a:noFill/>
          <a:ln>
            <a:noFill/>
          </a:ln>
        </p:spPr>
      </p:pic>
      <p:pic>
        <p:nvPicPr>
          <p:cNvPr id="582" name="Google Shape;582;p17" descr=" "/>
          <p:cNvPicPr preferRelativeResize="0"/>
          <p:nvPr/>
        </p:nvPicPr>
        <p:blipFill rotWithShape="1">
          <a:blip r:embed="rId9">
            <a:alphaModFix/>
          </a:blip>
          <a:srcRect/>
          <a:stretch/>
        </p:blipFill>
        <p:spPr>
          <a:xfrm>
            <a:off x="5385473" y="901700"/>
            <a:ext cx="13628803" cy="11912600"/>
          </a:xfrm>
          <a:prstGeom prst="rect">
            <a:avLst/>
          </a:prstGeom>
          <a:noFill/>
          <a:ln>
            <a:noFill/>
          </a:ln>
        </p:spPr>
      </p:pic>
      <p:sp>
        <p:nvSpPr>
          <p:cNvPr id="583" name="Google Shape;583;p17"/>
          <p:cNvSpPr/>
          <p:nvPr/>
        </p:nvSpPr>
        <p:spPr>
          <a:xfrm>
            <a:off x="5626803" y="1587500"/>
            <a:ext cx="13146143" cy="10553700"/>
          </a:xfrm>
          <a:prstGeom prst="roundRect">
            <a:avLst>
              <a:gd name="adj" fmla="val 12043"/>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7"/>
          <p:cNvSpPr/>
          <p:nvPr/>
        </p:nvSpPr>
        <p:spPr>
          <a:xfrm>
            <a:off x="6439705" y="2400300"/>
            <a:ext cx="11859049" cy="29294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THANK YOU FOR</a:t>
            </a:r>
            <a:endParaRPr sz="80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CHOOSING EATEMP</a:t>
            </a:r>
            <a:endParaRPr sz="8000" b="0" i="0" u="none" strike="noStrike" cap="none">
              <a:solidFill>
                <a:schemeClr val="dk1"/>
              </a:solidFill>
              <a:latin typeface="Calibri"/>
              <a:ea typeface="Calibri"/>
              <a:cs typeface="Calibri"/>
              <a:sym typeface="Calibri"/>
            </a:endParaRPr>
          </a:p>
        </p:txBody>
      </p:sp>
      <p:sp>
        <p:nvSpPr>
          <p:cNvPr id="585" name="Google Shape;585;p17"/>
          <p:cNvSpPr/>
          <p:nvPr/>
        </p:nvSpPr>
        <p:spPr>
          <a:xfrm>
            <a:off x="6439705" y="5600700"/>
            <a:ext cx="11655823" cy="3246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We offer free and high-quality slides templates for your presentations. We appreciate you choosing us and hope our templates have been helpful. </a:t>
            </a:r>
            <a:endParaRPr sz="3200" b="0" i="0" u="none" strike="noStrike" cap="none">
              <a:solidFill>
                <a:schemeClr val="dk1"/>
              </a:solidFill>
              <a:latin typeface="Calibri"/>
              <a:ea typeface="Calibri"/>
              <a:cs typeface="Calibri"/>
              <a:sym typeface="Calibri"/>
            </a:endParaRPr>
          </a:p>
          <a:p>
            <a:pPr marL="0" marR="0" lvl="0" indent="0" algn="l" rtl="0">
              <a:spcBef>
                <a:spcPts val="400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As a new website, we rely on your support to grow, so please help us by sharing our site with your friends and colleagues. </a:t>
            </a:r>
            <a:endParaRPr sz="3200" b="0" i="0" u="none" strike="noStrike" cap="none">
              <a:solidFill>
                <a:schemeClr val="dk1"/>
              </a:solidFill>
              <a:latin typeface="Calibri"/>
              <a:ea typeface="Calibri"/>
              <a:cs typeface="Calibri"/>
              <a:sym typeface="Calibri"/>
            </a:endParaRPr>
          </a:p>
        </p:txBody>
      </p:sp>
      <p:sp>
        <p:nvSpPr>
          <p:cNvPr id="586" name="Google Shape;586;p17"/>
          <p:cNvSpPr/>
          <p:nvPr/>
        </p:nvSpPr>
        <p:spPr>
          <a:xfrm>
            <a:off x="6439705" y="9321800"/>
            <a:ext cx="9043530" cy="200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7"/>
          <p:cNvSpPr/>
          <p:nvPr/>
        </p:nvSpPr>
        <p:spPr>
          <a:xfrm>
            <a:off x="6439705" y="9321800"/>
            <a:ext cx="3353219" cy="200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7"/>
          <p:cNvSpPr/>
          <p:nvPr/>
        </p:nvSpPr>
        <p:spPr>
          <a:xfrm>
            <a:off x="6439705" y="9321800"/>
            <a:ext cx="2514914" cy="81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9" name="Google Shape;589;p17" descr=" "/>
          <p:cNvPicPr preferRelativeResize="0"/>
          <p:nvPr/>
        </p:nvPicPr>
        <p:blipFill rotWithShape="1">
          <a:blip r:embed="rId10">
            <a:alphaModFix/>
          </a:blip>
          <a:srcRect/>
          <a:stretch/>
        </p:blipFill>
        <p:spPr>
          <a:xfrm>
            <a:off x="6439705" y="9321800"/>
            <a:ext cx="812902" cy="812800"/>
          </a:xfrm>
          <a:prstGeom prst="rect">
            <a:avLst/>
          </a:prstGeom>
          <a:noFill/>
          <a:ln>
            <a:noFill/>
          </a:ln>
        </p:spPr>
      </p:pic>
      <p:pic>
        <p:nvPicPr>
          <p:cNvPr id="590" name="Google Shape;590;p17" descr=" "/>
          <p:cNvPicPr preferRelativeResize="0"/>
          <p:nvPr/>
        </p:nvPicPr>
        <p:blipFill rotWithShape="1">
          <a:blip r:embed="rId11">
            <a:alphaModFix/>
          </a:blip>
          <a:srcRect/>
          <a:stretch/>
        </p:blipFill>
        <p:spPr>
          <a:xfrm>
            <a:off x="6736074" y="9618142"/>
            <a:ext cx="220160" cy="220142"/>
          </a:xfrm>
          <a:prstGeom prst="rect">
            <a:avLst/>
          </a:prstGeom>
          <a:noFill/>
          <a:ln>
            <a:noFill/>
          </a:ln>
        </p:spPr>
      </p:pic>
      <p:pic>
        <p:nvPicPr>
          <p:cNvPr id="591" name="Google Shape;591;p17" descr=" "/>
          <p:cNvPicPr preferRelativeResize="0"/>
          <p:nvPr/>
        </p:nvPicPr>
        <p:blipFill rotWithShape="1">
          <a:blip r:embed="rId12">
            <a:alphaModFix/>
          </a:blip>
          <a:srcRect/>
          <a:stretch/>
        </p:blipFill>
        <p:spPr>
          <a:xfrm>
            <a:off x="6534809" y="9416380"/>
            <a:ext cx="622694" cy="623664"/>
          </a:xfrm>
          <a:prstGeom prst="rect">
            <a:avLst/>
          </a:prstGeom>
          <a:noFill/>
          <a:ln>
            <a:noFill/>
          </a:ln>
        </p:spPr>
      </p:pic>
      <p:sp>
        <p:nvSpPr>
          <p:cNvPr id="592" name="Google Shape;592;p17"/>
          <p:cNvSpPr/>
          <p:nvPr/>
        </p:nvSpPr>
        <p:spPr>
          <a:xfrm>
            <a:off x="7455832" y="9467850"/>
            <a:ext cx="1634271"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sng" strike="noStrike" cap="none">
                <a:solidFill>
                  <a:srgbClr val="FFFFFF"/>
                </a:solidFill>
                <a:latin typeface="Rajdhani"/>
                <a:ea typeface="Rajdhani"/>
                <a:cs typeface="Rajdhani"/>
                <a:sym typeface="Rajdhani"/>
                <a:hlinkClick r:id="rId1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eatemp._</a:t>
            </a:r>
            <a:endParaRPr sz="3200" b="0" i="0" u="none" strike="noStrike" cap="none">
              <a:solidFill>
                <a:schemeClr val="dk1"/>
              </a:solidFill>
              <a:latin typeface="Calibri"/>
              <a:ea typeface="Calibri"/>
              <a:cs typeface="Calibri"/>
              <a:sym typeface="Calibri"/>
            </a:endParaRPr>
          </a:p>
        </p:txBody>
      </p:sp>
      <p:sp>
        <p:nvSpPr>
          <p:cNvPr id="593" name="Google Shape;593;p17"/>
          <p:cNvSpPr/>
          <p:nvPr/>
        </p:nvSpPr>
        <p:spPr>
          <a:xfrm>
            <a:off x="6439705" y="10515600"/>
            <a:ext cx="3353219" cy="81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4" name="Google Shape;594;p17" descr=" "/>
          <p:cNvPicPr preferRelativeResize="0"/>
          <p:nvPr/>
        </p:nvPicPr>
        <p:blipFill rotWithShape="1">
          <a:blip r:embed="rId10">
            <a:alphaModFix/>
          </a:blip>
          <a:srcRect/>
          <a:stretch/>
        </p:blipFill>
        <p:spPr>
          <a:xfrm>
            <a:off x="6439705" y="10515600"/>
            <a:ext cx="812902" cy="812800"/>
          </a:xfrm>
          <a:prstGeom prst="rect">
            <a:avLst/>
          </a:prstGeom>
          <a:noFill/>
          <a:ln>
            <a:noFill/>
          </a:ln>
        </p:spPr>
      </p:pic>
      <p:pic>
        <p:nvPicPr>
          <p:cNvPr id="595" name="Google Shape;595;p17" descr=" "/>
          <p:cNvPicPr preferRelativeResize="0"/>
          <p:nvPr/>
        </p:nvPicPr>
        <p:blipFill rotWithShape="1">
          <a:blip r:embed="rId14">
            <a:alphaModFix/>
          </a:blip>
          <a:srcRect/>
          <a:stretch/>
        </p:blipFill>
        <p:spPr>
          <a:xfrm>
            <a:off x="6507446" y="10583342"/>
            <a:ext cx="677417" cy="677342"/>
          </a:xfrm>
          <a:prstGeom prst="rect">
            <a:avLst/>
          </a:prstGeom>
          <a:noFill/>
          <a:ln>
            <a:noFill/>
          </a:ln>
        </p:spPr>
      </p:pic>
      <p:sp>
        <p:nvSpPr>
          <p:cNvPr id="596" name="Google Shape;596;p17"/>
          <p:cNvSpPr/>
          <p:nvPr/>
        </p:nvSpPr>
        <p:spPr>
          <a:xfrm>
            <a:off x="7455832" y="10661650"/>
            <a:ext cx="2472576"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sng" strike="noStrike" cap="none">
                <a:solidFill>
                  <a:srgbClr val="FFFFFF"/>
                </a:solidFill>
                <a:latin typeface="Rajdhani"/>
                <a:ea typeface="Rajdhani"/>
                <a:cs typeface="Rajdhani"/>
                <a:sym typeface="Rajdhani"/>
                <a:hlinkClick r:id="rId1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eatempofficial</a:t>
            </a:r>
            <a:endParaRPr sz="3200" b="0" i="0" u="none" strike="noStrike" cap="none">
              <a:solidFill>
                <a:schemeClr val="dk1"/>
              </a:solidFill>
              <a:latin typeface="Calibri"/>
              <a:ea typeface="Calibri"/>
              <a:cs typeface="Calibri"/>
              <a:sym typeface="Calibri"/>
            </a:endParaRPr>
          </a:p>
        </p:txBody>
      </p:sp>
      <p:sp>
        <p:nvSpPr>
          <p:cNvPr id="597" name="Google Shape;597;p17"/>
          <p:cNvSpPr/>
          <p:nvPr/>
        </p:nvSpPr>
        <p:spPr>
          <a:xfrm>
            <a:off x="11748968" y="9321800"/>
            <a:ext cx="3734267" cy="200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7"/>
          <p:cNvSpPr/>
          <p:nvPr/>
        </p:nvSpPr>
        <p:spPr>
          <a:xfrm>
            <a:off x="11748968" y="9321800"/>
            <a:ext cx="2591124" cy="81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9" name="Google Shape;599;p17" descr=" "/>
          <p:cNvPicPr preferRelativeResize="0"/>
          <p:nvPr/>
        </p:nvPicPr>
        <p:blipFill rotWithShape="1">
          <a:blip r:embed="rId10">
            <a:alphaModFix/>
          </a:blip>
          <a:srcRect/>
          <a:stretch/>
        </p:blipFill>
        <p:spPr>
          <a:xfrm>
            <a:off x="11748968" y="9321800"/>
            <a:ext cx="812902" cy="812800"/>
          </a:xfrm>
          <a:prstGeom prst="rect">
            <a:avLst/>
          </a:prstGeom>
          <a:noFill/>
          <a:ln>
            <a:noFill/>
          </a:ln>
        </p:spPr>
      </p:pic>
      <p:pic>
        <p:nvPicPr>
          <p:cNvPr id="600" name="Google Shape;600;p17" descr=" "/>
          <p:cNvPicPr preferRelativeResize="0"/>
          <p:nvPr/>
        </p:nvPicPr>
        <p:blipFill rotWithShape="1">
          <a:blip r:embed="rId16">
            <a:alphaModFix/>
          </a:blip>
          <a:srcRect/>
          <a:stretch/>
        </p:blipFill>
        <p:spPr>
          <a:xfrm>
            <a:off x="11816709" y="9491142"/>
            <a:ext cx="677417" cy="474142"/>
          </a:xfrm>
          <a:prstGeom prst="rect">
            <a:avLst/>
          </a:prstGeom>
          <a:noFill/>
          <a:ln>
            <a:noFill/>
          </a:ln>
        </p:spPr>
      </p:pic>
      <p:sp>
        <p:nvSpPr>
          <p:cNvPr id="601" name="Google Shape;601;p17"/>
          <p:cNvSpPr/>
          <p:nvPr/>
        </p:nvSpPr>
        <p:spPr>
          <a:xfrm>
            <a:off x="12765095" y="9467850"/>
            <a:ext cx="1710480"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sng" strike="noStrike" cap="none">
                <a:solidFill>
                  <a:srgbClr val="FFFFFF"/>
                </a:solidFill>
                <a:latin typeface="Rajdhani"/>
                <a:ea typeface="Rajdhani"/>
                <a:cs typeface="Rajdhani"/>
                <a:sym typeface="Rajdhani"/>
                <a:hlinkClick r:id="rId1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@eatemp</a:t>
            </a:r>
            <a:endParaRPr sz="3200" b="0" i="0" u="none" strike="noStrike" cap="none">
              <a:solidFill>
                <a:schemeClr val="dk1"/>
              </a:solidFill>
              <a:latin typeface="Calibri"/>
              <a:ea typeface="Calibri"/>
              <a:cs typeface="Calibri"/>
              <a:sym typeface="Calibri"/>
            </a:endParaRPr>
          </a:p>
        </p:txBody>
      </p:sp>
      <p:sp>
        <p:nvSpPr>
          <p:cNvPr id="602" name="Google Shape;602;p17"/>
          <p:cNvSpPr/>
          <p:nvPr/>
        </p:nvSpPr>
        <p:spPr>
          <a:xfrm>
            <a:off x="11748968" y="10515600"/>
            <a:ext cx="3734267" cy="81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3" name="Google Shape;603;p17" descr=" "/>
          <p:cNvPicPr preferRelativeResize="0"/>
          <p:nvPr/>
        </p:nvPicPr>
        <p:blipFill rotWithShape="1">
          <a:blip r:embed="rId10">
            <a:alphaModFix/>
          </a:blip>
          <a:srcRect/>
          <a:stretch/>
        </p:blipFill>
        <p:spPr>
          <a:xfrm>
            <a:off x="11748968" y="10515600"/>
            <a:ext cx="812902" cy="812800"/>
          </a:xfrm>
          <a:prstGeom prst="rect">
            <a:avLst/>
          </a:prstGeom>
          <a:noFill/>
          <a:ln>
            <a:noFill/>
          </a:ln>
        </p:spPr>
      </p:pic>
      <p:pic>
        <p:nvPicPr>
          <p:cNvPr id="604" name="Google Shape;604;p17" descr=" "/>
          <p:cNvPicPr preferRelativeResize="0"/>
          <p:nvPr/>
        </p:nvPicPr>
        <p:blipFill rotWithShape="1">
          <a:blip r:embed="rId18">
            <a:alphaModFix/>
          </a:blip>
          <a:srcRect/>
          <a:stretch/>
        </p:blipFill>
        <p:spPr>
          <a:xfrm>
            <a:off x="11889870" y="10617200"/>
            <a:ext cx="531094" cy="609600"/>
          </a:xfrm>
          <a:prstGeom prst="rect">
            <a:avLst/>
          </a:prstGeom>
          <a:noFill/>
          <a:ln>
            <a:noFill/>
          </a:ln>
        </p:spPr>
      </p:pic>
      <p:sp>
        <p:nvSpPr>
          <p:cNvPr id="605" name="Google Shape;605;p17"/>
          <p:cNvSpPr/>
          <p:nvPr/>
        </p:nvSpPr>
        <p:spPr>
          <a:xfrm>
            <a:off x="12765095" y="10661650"/>
            <a:ext cx="2853623"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sng" strike="noStrike" cap="none">
                <a:solidFill>
                  <a:srgbClr val="FFFFFF"/>
                </a:solidFill>
                <a:latin typeface="Rajdhani"/>
                <a:ea typeface="Rajdhani"/>
                <a:cs typeface="Rajdhani"/>
                <a:sym typeface="Rajdhani"/>
                <a:hlinkClick r:id="rId19">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@eatemp.official</a:t>
            </a:r>
            <a:endParaRPr sz="3200" b="0" i="0" u="none" strike="noStrike" cap="none">
              <a:solidFill>
                <a:schemeClr val="dk1"/>
              </a:solidFill>
              <a:latin typeface="Calibri"/>
              <a:ea typeface="Calibri"/>
              <a:cs typeface="Calibri"/>
              <a:sym typeface="Calibri"/>
            </a:endParaRPr>
          </a:p>
        </p:txBody>
      </p:sp>
      <p:pic>
        <p:nvPicPr>
          <p:cNvPr id="606" name="Google Shape;606;p17" descr=" "/>
          <p:cNvPicPr preferRelativeResize="0"/>
          <p:nvPr/>
        </p:nvPicPr>
        <p:blipFill rotWithShape="1">
          <a:blip r:embed="rId20">
            <a:alphaModFix/>
          </a:blip>
          <a:srcRect/>
          <a:stretch/>
        </p:blipFill>
        <p:spPr>
          <a:xfrm>
            <a:off x="23523340" y="10820400"/>
            <a:ext cx="711289" cy="2590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127"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smtClean="0">
                <a:solidFill>
                  <a:srgbClr val="FFFFFF"/>
                </a:solidFill>
                <a:latin typeface="Rajdhani"/>
                <a:ea typeface="Rajdhani"/>
                <a:cs typeface="Rajdhani"/>
                <a:sym typeface="Rajdhani"/>
              </a:rPr>
              <a:t>Fine tuning</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4815071" y="9726880"/>
            <a:ext cx="16828254" cy="1323439"/>
          </a:xfrm>
          <a:prstGeom prst="rect">
            <a:avLst/>
          </a:prstGeom>
        </p:spPr>
        <p:txBody>
          <a:bodyPr wrap="square">
            <a:spAutoFit/>
          </a:bodyPr>
          <a:lstStyle/>
          <a:p>
            <a:r>
              <a:rPr lang="en-US" sz="4000" b="1" dirty="0">
                <a:solidFill>
                  <a:schemeClr val="bg1"/>
                </a:solidFill>
                <a:latin typeface="MinionPro-It"/>
              </a:rPr>
              <a:t>A foundation model is fine-tuned for specific tasks; for instance, to </a:t>
            </a:r>
            <a:r>
              <a:rPr lang="en-US" sz="4000" b="1" dirty="0" smtClean="0">
                <a:solidFill>
                  <a:schemeClr val="bg1"/>
                </a:solidFill>
                <a:latin typeface="MinionPro-It"/>
              </a:rPr>
              <a:t>perform classification </a:t>
            </a:r>
            <a:r>
              <a:rPr lang="en-US" sz="4000" b="1" dirty="0">
                <a:solidFill>
                  <a:schemeClr val="bg1"/>
                </a:solidFill>
                <a:latin typeface="MinionPro-It"/>
              </a:rPr>
              <a:t>or generate general-purpose </a:t>
            </a:r>
            <a:r>
              <a:rPr lang="en-US" sz="4000" b="1" dirty="0" err="1">
                <a:solidFill>
                  <a:schemeClr val="bg1"/>
                </a:solidFill>
                <a:latin typeface="MinionPro-It"/>
              </a:rPr>
              <a:t>embeddings</a:t>
            </a:r>
            <a:r>
              <a:rPr lang="en-US" sz="4000" b="1" dirty="0">
                <a:solidFill>
                  <a:schemeClr val="bg1"/>
                </a:solidFill>
                <a:latin typeface="MinionPro-It"/>
              </a:rPr>
              <a:t>.</a:t>
            </a:r>
            <a:endParaRPr lang="es-MX" sz="4000" b="1" dirty="0">
              <a:solidFill>
                <a:schemeClr val="bg1"/>
              </a:solidFill>
            </a:endParaRPr>
          </a:p>
        </p:txBody>
      </p:sp>
      <p:pic>
        <p:nvPicPr>
          <p:cNvPr id="2" name="Imagen 1"/>
          <p:cNvPicPr>
            <a:picLocks noChangeAspect="1"/>
          </p:cNvPicPr>
          <p:nvPr/>
        </p:nvPicPr>
        <p:blipFill>
          <a:blip r:embed="rId6"/>
          <a:stretch>
            <a:fillRect/>
          </a:stretch>
        </p:blipFill>
        <p:spPr>
          <a:xfrm>
            <a:off x="4815071" y="3791874"/>
            <a:ext cx="15779387" cy="5384783"/>
          </a:xfrm>
          <a:prstGeom prst="rect">
            <a:avLst/>
          </a:prstGeom>
        </p:spPr>
      </p:pic>
    </p:spTree>
    <p:extLst>
      <p:ext uri="{BB962C8B-B14F-4D97-AF65-F5344CB8AC3E}">
        <p14:creationId xmlns:p14="http://schemas.microsoft.com/office/powerpoint/2010/main" val="1692282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4566895" y="10301185"/>
            <a:ext cx="16828254" cy="1323439"/>
          </a:xfrm>
          <a:prstGeom prst="rect">
            <a:avLst/>
          </a:prstGeom>
        </p:spPr>
        <p:txBody>
          <a:bodyPr wrap="square">
            <a:spAutoFit/>
          </a:bodyPr>
          <a:lstStyle/>
          <a:p>
            <a:r>
              <a:rPr lang="en-US" sz="4000" b="1" dirty="0">
                <a:solidFill>
                  <a:schemeClr val="bg1"/>
                </a:solidFill>
              </a:rPr>
              <a:t>The classification report describes several metrics for evaluating a </a:t>
            </a:r>
            <a:r>
              <a:rPr lang="en-US" sz="4000" b="1" dirty="0" smtClean="0">
                <a:solidFill>
                  <a:schemeClr val="bg1"/>
                </a:solidFill>
              </a:rPr>
              <a:t>model’s performance</a:t>
            </a:r>
            <a:r>
              <a:rPr lang="en-US" sz="4000" b="1" dirty="0">
                <a:solidFill>
                  <a:schemeClr val="bg1"/>
                </a:solidFill>
              </a:rPr>
              <a:t>.</a:t>
            </a:r>
            <a:endParaRPr lang="es-MX" sz="4000" b="1" dirty="0">
              <a:solidFill>
                <a:schemeClr val="bg1"/>
              </a:solidFill>
            </a:endParaRPr>
          </a:p>
        </p:txBody>
      </p:sp>
      <p:sp>
        <p:nvSpPr>
          <p:cNvPr id="25" name="Google Shape;42;p2"/>
          <p:cNvSpPr/>
          <p:nvPr/>
        </p:nvSpPr>
        <p:spPr>
          <a:xfrm>
            <a:off x="1435260" y="16256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s-MX" sz="12800" b="1" i="0" u="none" strike="noStrike" cap="none" dirty="0" err="1" smtClean="0">
                <a:solidFill>
                  <a:schemeClr val="bg1"/>
                </a:solidFill>
                <a:latin typeface="Calibri"/>
                <a:ea typeface="Calibri"/>
                <a:cs typeface="Calibri"/>
                <a:sym typeface="Calibri"/>
              </a:rPr>
              <a:t>Metrics</a:t>
            </a:r>
            <a:endParaRPr sz="12800" b="1" i="0" u="none" strike="noStrike" cap="none" dirty="0">
              <a:solidFill>
                <a:schemeClr val="bg1"/>
              </a:solidFill>
              <a:latin typeface="Calibri"/>
              <a:ea typeface="Calibri"/>
              <a:cs typeface="Calibri"/>
              <a:sym typeface="Calibri"/>
            </a:endParaRPr>
          </a:p>
        </p:txBody>
      </p:sp>
      <p:pic>
        <p:nvPicPr>
          <p:cNvPr id="3" name="Imagen 2"/>
          <p:cNvPicPr>
            <a:picLocks noChangeAspect="1"/>
          </p:cNvPicPr>
          <p:nvPr/>
        </p:nvPicPr>
        <p:blipFill>
          <a:blip r:embed="rId6"/>
          <a:stretch>
            <a:fillRect/>
          </a:stretch>
        </p:blipFill>
        <p:spPr>
          <a:xfrm>
            <a:off x="6998043" y="4011468"/>
            <a:ext cx="10391088" cy="5693063"/>
          </a:xfrm>
          <a:prstGeom prst="rect">
            <a:avLst/>
          </a:prstGeom>
        </p:spPr>
      </p:pic>
    </p:spTree>
    <p:extLst>
      <p:ext uri="{BB962C8B-B14F-4D97-AF65-F5344CB8AC3E}">
        <p14:creationId xmlns:p14="http://schemas.microsoft.com/office/powerpoint/2010/main" val="1234388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117377"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smtClean="0">
                <a:solidFill>
                  <a:srgbClr val="FFFFFF"/>
                </a:solidFill>
                <a:latin typeface="Rajdhani"/>
                <a:ea typeface="Rajdhani"/>
                <a:cs typeface="Rajdhani"/>
                <a:sym typeface="Rajdhani"/>
              </a:rPr>
              <a:t>Zero shot model</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3912763" y="11155966"/>
            <a:ext cx="16828254" cy="1938992"/>
          </a:xfrm>
          <a:prstGeom prst="rect">
            <a:avLst/>
          </a:prstGeom>
        </p:spPr>
        <p:txBody>
          <a:bodyPr wrap="square">
            <a:spAutoFit/>
          </a:bodyPr>
          <a:lstStyle/>
          <a:p>
            <a:r>
              <a:rPr lang="en-US" sz="4000" b="1" dirty="0">
                <a:solidFill>
                  <a:schemeClr val="bg1"/>
                </a:solidFill>
                <a:latin typeface="MinionPro-It"/>
              </a:rPr>
              <a:t>In zero-shot classification, we have no labeled data, only the labels </a:t>
            </a:r>
            <a:r>
              <a:rPr lang="en-US" sz="4000" b="1" dirty="0" smtClean="0">
                <a:solidFill>
                  <a:schemeClr val="bg1"/>
                </a:solidFill>
                <a:latin typeface="MinionPro-It"/>
              </a:rPr>
              <a:t>themselves. The </a:t>
            </a:r>
            <a:r>
              <a:rPr lang="en-US" sz="4000" b="1" dirty="0">
                <a:solidFill>
                  <a:schemeClr val="bg1"/>
                </a:solidFill>
                <a:latin typeface="MinionPro-It"/>
              </a:rPr>
              <a:t>zero-shot model decides how the input is related to the candidate labels.</a:t>
            </a:r>
            <a:endParaRPr lang="es-MX" sz="4000" b="1" dirty="0">
              <a:solidFill>
                <a:schemeClr val="bg1"/>
              </a:solidFill>
            </a:endParaRPr>
          </a:p>
        </p:txBody>
      </p:sp>
      <p:pic>
        <p:nvPicPr>
          <p:cNvPr id="3" name="Imagen 2"/>
          <p:cNvPicPr>
            <a:picLocks noChangeAspect="1"/>
          </p:cNvPicPr>
          <p:nvPr/>
        </p:nvPicPr>
        <p:blipFill>
          <a:blip r:embed="rId6"/>
          <a:stretch>
            <a:fillRect/>
          </a:stretch>
        </p:blipFill>
        <p:spPr>
          <a:xfrm>
            <a:off x="6819347" y="3526496"/>
            <a:ext cx="9134578" cy="7485460"/>
          </a:xfrm>
          <a:prstGeom prst="rect">
            <a:avLst/>
          </a:prstGeom>
        </p:spPr>
      </p:pic>
    </p:spTree>
    <p:extLst>
      <p:ext uri="{BB962C8B-B14F-4D97-AF65-F5344CB8AC3E}">
        <p14:creationId xmlns:p14="http://schemas.microsoft.com/office/powerpoint/2010/main" val="3830565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127"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22088061" cy="358865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smtClean="0">
                <a:solidFill>
                  <a:srgbClr val="FFFFFF"/>
                </a:solidFill>
                <a:latin typeface="Rajdhani"/>
                <a:ea typeface="Rajdhani"/>
                <a:cs typeface="Rajdhani"/>
                <a:sym typeface="Rajdhani"/>
              </a:rPr>
              <a:t>Zero shot classification and </a:t>
            </a:r>
            <a:r>
              <a:rPr lang="en-US" sz="12800" b="1" dirty="0" err="1" smtClean="0">
                <a:solidFill>
                  <a:srgbClr val="FFFFFF"/>
                </a:solidFill>
                <a:latin typeface="Rajdhani"/>
                <a:ea typeface="Rajdhani"/>
                <a:cs typeface="Rajdhani"/>
                <a:sym typeface="Rajdhani"/>
              </a:rPr>
              <a:t>embeddings</a:t>
            </a:r>
            <a:r>
              <a:rPr lang="en-US" sz="12800" b="1" dirty="0" smtClean="0">
                <a:solidFill>
                  <a:srgbClr val="FFFFFF"/>
                </a:solidFill>
                <a:latin typeface="Rajdhani"/>
                <a:ea typeface="Rajdhani"/>
                <a:cs typeface="Rajdhani"/>
                <a:sym typeface="Rajdhani"/>
              </a:rPr>
              <a:t> </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5100362" y="11217062"/>
            <a:ext cx="16828254" cy="1938992"/>
          </a:xfrm>
          <a:prstGeom prst="rect">
            <a:avLst/>
          </a:prstGeom>
        </p:spPr>
        <p:txBody>
          <a:bodyPr wrap="square">
            <a:spAutoFit/>
          </a:bodyPr>
          <a:lstStyle/>
          <a:p>
            <a:r>
              <a:rPr lang="en-US" sz="4000" b="1" dirty="0">
                <a:solidFill>
                  <a:schemeClr val="bg1"/>
                </a:solidFill>
                <a:latin typeface="MinionPro-It"/>
              </a:rPr>
              <a:t>To embed the labels, we first need to give them a description, such as “</a:t>
            </a:r>
            <a:r>
              <a:rPr lang="en-US" sz="4000" b="1" dirty="0" smtClean="0">
                <a:solidFill>
                  <a:schemeClr val="bg1"/>
                </a:solidFill>
                <a:latin typeface="MinionPro-It"/>
              </a:rPr>
              <a:t>a negative </a:t>
            </a:r>
            <a:r>
              <a:rPr lang="en-US" sz="4000" b="1" dirty="0">
                <a:solidFill>
                  <a:schemeClr val="bg1"/>
                </a:solidFill>
                <a:latin typeface="MinionPro-It"/>
              </a:rPr>
              <a:t>movie review.” This can then be embedded through sentence-transformers.</a:t>
            </a:r>
            <a:endParaRPr lang="es-MX" sz="4000" b="1" dirty="0">
              <a:solidFill>
                <a:schemeClr val="bg1"/>
              </a:solidFill>
            </a:endParaRPr>
          </a:p>
        </p:txBody>
      </p:sp>
      <p:pic>
        <p:nvPicPr>
          <p:cNvPr id="3" name="Imagen 2"/>
          <p:cNvPicPr>
            <a:picLocks noChangeAspect="1"/>
          </p:cNvPicPr>
          <p:nvPr/>
        </p:nvPicPr>
        <p:blipFill>
          <a:blip r:embed="rId6"/>
          <a:stretch>
            <a:fillRect/>
          </a:stretch>
        </p:blipFill>
        <p:spPr>
          <a:xfrm>
            <a:off x="5100362" y="5223925"/>
            <a:ext cx="9641888" cy="5848032"/>
          </a:xfrm>
          <a:prstGeom prst="rect">
            <a:avLst/>
          </a:prstGeom>
        </p:spPr>
      </p:pic>
    </p:spTree>
    <p:extLst>
      <p:ext uri="{BB962C8B-B14F-4D97-AF65-F5344CB8AC3E}">
        <p14:creationId xmlns:p14="http://schemas.microsoft.com/office/powerpoint/2010/main" val="712977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127"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smtClean="0">
                <a:solidFill>
                  <a:srgbClr val="FFFFFF"/>
                </a:solidFill>
                <a:latin typeface="Rajdhani"/>
                <a:ea typeface="Rajdhani"/>
                <a:cs typeface="Rajdhani"/>
                <a:sym typeface="Rajdhani"/>
              </a:rPr>
              <a:t>Prompt engineering:</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3213502" y="10655300"/>
            <a:ext cx="16828254" cy="1323439"/>
          </a:xfrm>
          <a:prstGeom prst="rect">
            <a:avLst/>
          </a:prstGeom>
        </p:spPr>
        <p:txBody>
          <a:bodyPr wrap="square">
            <a:spAutoFit/>
          </a:bodyPr>
          <a:lstStyle/>
          <a:p>
            <a:r>
              <a:rPr lang="en-US" sz="4000" b="1" dirty="0">
                <a:solidFill>
                  <a:schemeClr val="bg1"/>
                </a:solidFill>
                <a:latin typeface="MinionPro-It"/>
              </a:rPr>
              <a:t>Prompt engineering allows prompts to be updated to improve the </a:t>
            </a:r>
            <a:r>
              <a:rPr lang="en-US" sz="4000" b="1" dirty="0" smtClean="0">
                <a:solidFill>
                  <a:schemeClr val="bg1"/>
                </a:solidFill>
                <a:latin typeface="MinionPro-It"/>
              </a:rPr>
              <a:t>output generated </a:t>
            </a:r>
            <a:r>
              <a:rPr lang="en-US" sz="4000" b="1" dirty="0">
                <a:solidFill>
                  <a:schemeClr val="bg1"/>
                </a:solidFill>
                <a:latin typeface="MinionPro-It"/>
              </a:rPr>
              <a:t>by the model.</a:t>
            </a:r>
            <a:endParaRPr lang="es-MX" sz="4000" b="1" dirty="0">
              <a:solidFill>
                <a:schemeClr val="bg1"/>
              </a:solidFill>
            </a:endParaRPr>
          </a:p>
        </p:txBody>
      </p:sp>
      <p:pic>
        <p:nvPicPr>
          <p:cNvPr id="2" name="Imagen 1"/>
          <p:cNvPicPr>
            <a:picLocks noChangeAspect="1"/>
          </p:cNvPicPr>
          <p:nvPr/>
        </p:nvPicPr>
        <p:blipFill>
          <a:blip r:embed="rId6"/>
          <a:stretch>
            <a:fillRect/>
          </a:stretch>
        </p:blipFill>
        <p:spPr>
          <a:xfrm>
            <a:off x="7405217" y="3436453"/>
            <a:ext cx="9576740" cy="6843094"/>
          </a:xfrm>
          <a:prstGeom prst="rect">
            <a:avLst/>
          </a:prstGeom>
        </p:spPr>
      </p:pic>
    </p:spTree>
    <p:extLst>
      <p:ext uri="{BB962C8B-B14F-4D97-AF65-F5344CB8AC3E}">
        <p14:creationId xmlns:p14="http://schemas.microsoft.com/office/powerpoint/2010/main" val="677877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127"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028828" y="791633"/>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smtClean="0">
                <a:solidFill>
                  <a:srgbClr val="FFFFFF"/>
                </a:solidFill>
                <a:latin typeface="Rajdhani"/>
                <a:ea typeface="Rajdhani"/>
                <a:cs typeface="Rajdhani"/>
                <a:sym typeface="Rajdhani"/>
              </a:rPr>
              <a:t>T5 model</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1028828" y="10771375"/>
            <a:ext cx="23358220" cy="1323439"/>
          </a:xfrm>
          <a:prstGeom prst="rect">
            <a:avLst/>
          </a:prstGeom>
        </p:spPr>
        <p:txBody>
          <a:bodyPr wrap="square">
            <a:spAutoFit/>
          </a:bodyPr>
          <a:lstStyle/>
          <a:p>
            <a:r>
              <a:rPr lang="en-US" sz="4000" b="1" dirty="0">
                <a:solidFill>
                  <a:schemeClr val="bg1"/>
                </a:solidFill>
                <a:latin typeface="MinionPro-It"/>
              </a:rPr>
              <a:t>By converting specific tasks to textual instructions, the T5 model can be</a:t>
            </a:r>
          </a:p>
          <a:p>
            <a:r>
              <a:rPr lang="en-US" sz="4000" b="1" dirty="0">
                <a:solidFill>
                  <a:schemeClr val="bg1"/>
                </a:solidFill>
                <a:latin typeface="MinionPro-It"/>
              </a:rPr>
              <a:t>trained on a variety of tasks during fine-tuning.</a:t>
            </a:r>
            <a:endParaRPr lang="es-MX" sz="4000" b="1" dirty="0">
              <a:solidFill>
                <a:schemeClr val="bg1"/>
              </a:solidFill>
            </a:endParaRPr>
          </a:p>
        </p:txBody>
      </p:sp>
      <p:pic>
        <p:nvPicPr>
          <p:cNvPr id="2" name="Imagen 1"/>
          <p:cNvPicPr>
            <a:picLocks noChangeAspect="1"/>
          </p:cNvPicPr>
          <p:nvPr/>
        </p:nvPicPr>
        <p:blipFill>
          <a:blip r:embed="rId6"/>
          <a:stretch>
            <a:fillRect/>
          </a:stretch>
        </p:blipFill>
        <p:spPr>
          <a:xfrm>
            <a:off x="4839304" y="2470488"/>
            <a:ext cx="12419531" cy="7409403"/>
          </a:xfrm>
          <a:prstGeom prst="rect">
            <a:avLst/>
          </a:prstGeom>
        </p:spPr>
      </p:pic>
    </p:spTree>
    <p:extLst>
      <p:ext uri="{BB962C8B-B14F-4D97-AF65-F5344CB8AC3E}">
        <p14:creationId xmlns:p14="http://schemas.microsoft.com/office/powerpoint/2010/main" val="383931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1"/>
        <p:cNvGrpSpPr/>
        <p:nvPr/>
      </p:nvGrpSpPr>
      <p:grpSpPr>
        <a:xfrm>
          <a:off x="0" y="0"/>
          <a:ext cx="0" cy="0"/>
          <a:chOff x="0" y="0"/>
          <a:chExt cx="0" cy="0"/>
        </a:xfrm>
      </p:grpSpPr>
      <p:pic>
        <p:nvPicPr>
          <p:cNvPr id="112" name="Google Shape;112;p4"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113" name="Google Shape;113;p4" descr=" "/>
          <p:cNvPicPr preferRelativeResize="0"/>
          <p:nvPr/>
        </p:nvPicPr>
        <p:blipFill rotWithShape="1">
          <a:blip r:embed="rId4">
            <a:alphaModFix/>
          </a:blip>
          <a:srcRect/>
          <a:stretch/>
        </p:blipFill>
        <p:spPr>
          <a:xfrm>
            <a:off x="22596124" y="0"/>
            <a:ext cx="1790924" cy="2679700"/>
          </a:xfrm>
          <a:prstGeom prst="rect">
            <a:avLst/>
          </a:prstGeom>
          <a:noFill/>
          <a:ln>
            <a:noFill/>
          </a:ln>
        </p:spPr>
      </p:pic>
      <p:sp>
        <p:nvSpPr>
          <p:cNvPr id="114" name="Google Shape;114;p4"/>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4"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116" name="Google Shape;116;p4" descr=" "/>
          <p:cNvPicPr preferRelativeResize="0"/>
          <p:nvPr/>
        </p:nvPicPr>
        <p:blipFill rotWithShape="1">
          <a:blip r:embed="rId6">
            <a:alphaModFix/>
          </a:blip>
          <a:srcRect/>
          <a:stretch/>
        </p:blipFill>
        <p:spPr>
          <a:xfrm>
            <a:off x="0" y="825500"/>
            <a:ext cx="1538111" cy="596187"/>
          </a:xfrm>
          <a:prstGeom prst="rect">
            <a:avLst/>
          </a:prstGeom>
          <a:noFill/>
          <a:ln>
            <a:noFill/>
          </a:ln>
        </p:spPr>
      </p:pic>
      <p:pic>
        <p:nvPicPr>
          <p:cNvPr id="117" name="Google Shape;117;p4" descr=" "/>
          <p:cNvPicPr preferRelativeResize="0"/>
          <p:nvPr/>
        </p:nvPicPr>
        <p:blipFill rotWithShape="1">
          <a:blip r:embed="rId7">
            <a:alphaModFix/>
          </a:blip>
          <a:srcRect/>
          <a:stretch/>
        </p:blipFill>
        <p:spPr>
          <a:xfrm>
            <a:off x="19039680" y="9448800"/>
            <a:ext cx="4798943" cy="2133600"/>
          </a:xfrm>
          <a:prstGeom prst="rect">
            <a:avLst/>
          </a:prstGeom>
          <a:noFill/>
          <a:ln>
            <a:noFill/>
          </a:ln>
        </p:spPr>
      </p:pic>
      <p:pic>
        <p:nvPicPr>
          <p:cNvPr id="118" name="Google Shape;118;p4" descr=" "/>
          <p:cNvPicPr preferRelativeResize="0"/>
          <p:nvPr/>
        </p:nvPicPr>
        <p:blipFill rotWithShape="1">
          <a:blip r:embed="rId8">
            <a:alphaModFix/>
          </a:blip>
          <a:srcRect/>
          <a:stretch/>
        </p:blipFill>
        <p:spPr>
          <a:xfrm>
            <a:off x="0" y="11002287"/>
            <a:ext cx="1943343" cy="2713713"/>
          </a:xfrm>
          <a:prstGeom prst="rect">
            <a:avLst/>
          </a:prstGeom>
          <a:noFill/>
          <a:ln>
            <a:noFill/>
          </a:ln>
        </p:spPr>
      </p:pic>
      <p:sp>
        <p:nvSpPr>
          <p:cNvPr id="119" name="Google Shape;119;p4"/>
          <p:cNvSpPr/>
          <p:nvPr/>
        </p:nvSpPr>
        <p:spPr>
          <a:xfrm>
            <a:off x="2959470" y="1866900"/>
            <a:ext cx="9704013" cy="129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2959470" y="1866900"/>
            <a:ext cx="9704013" cy="129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2959470" y="1866900"/>
            <a:ext cx="10042722" cy="1634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TYPES OF AI</a:t>
            </a:r>
            <a:endParaRPr sz="8000" b="0" i="0" u="none" strike="noStrike" cap="none">
              <a:solidFill>
                <a:schemeClr val="dk1"/>
              </a:solidFill>
              <a:latin typeface="Calibri"/>
              <a:ea typeface="Calibri"/>
              <a:cs typeface="Calibri"/>
              <a:sym typeface="Calibri"/>
            </a:endParaRPr>
          </a:p>
        </p:txBody>
      </p:sp>
      <p:sp>
        <p:nvSpPr>
          <p:cNvPr id="122" name="Google Shape;122;p4"/>
          <p:cNvSpPr/>
          <p:nvPr/>
        </p:nvSpPr>
        <p:spPr>
          <a:xfrm>
            <a:off x="2959470" y="5003800"/>
            <a:ext cx="18480810" cy="497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2959470" y="5003800"/>
            <a:ext cx="5347368" cy="4457700"/>
          </a:xfrm>
          <a:prstGeom prst="roundRect">
            <a:avLst>
              <a:gd name="adj" fmla="val 4513"/>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3365921" y="53086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5" name="Google Shape;125;p4" descr=" "/>
          <p:cNvPicPr preferRelativeResize="0"/>
          <p:nvPr/>
        </p:nvPicPr>
        <p:blipFill rotWithShape="1">
          <a:blip r:embed="rId9">
            <a:alphaModFix/>
          </a:blip>
          <a:srcRect/>
          <a:stretch/>
        </p:blipFill>
        <p:spPr>
          <a:xfrm>
            <a:off x="3365921" y="5308600"/>
            <a:ext cx="1625803" cy="1625600"/>
          </a:xfrm>
          <a:prstGeom prst="rect">
            <a:avLst/>
          </a:prstGeom>
          <a:noFill/>
          <a:ln>
            <a:noFill/>
          </a:ln>
        </p:spPr>
      </p:pic>
      <p:pic>
        <p:nvPicPr>
          <p:cNvPr id="126" name="Google Shape;126;p4" descr=" "/>
          <p:cNvPicPr preferRelativeResize="0"/>
          <p:nvPr/>
        </p:nvPicPr>
        <p:blipFill rotWithShape="1">
          <a:blip r:embed="rId10">
            <a:alphaModFix/>
          </a:blip>
          <a:srcRect/>
          <a:stretch/>
        </p:blipFill>
        <p:spPr>
          <a:xfrm>
            <a:off x="3580858" y="5416550"/>
            <a:ext cx="1196250" cy="1409700"/>
          </a:xfrm>
          <a:prstGeom prst="rect">
            <a:avLst/>
          </a:prstGeom>
          <a:noFill/>
          <a:ln>
            <a:noFill/>
          </a:ln>
        </p:spPr>
      </p:pic>
      <p:sp>
        <p:nvSpPr>
          <p:cNvPr id="127" name="Google Shape;127;p4"/>
          <p:cNvSpPr/>
          <p:nvPr/>
        </p:nvSpPr>
        <p:spPr>
          <a:xfrm>
            <a:off x="3365921" y="7239000"/>
            <a:ext cx="4534467"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3365921" y="7239000"/>
            <a:ext cx="4737692"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NARROW AI</a:t>
            </a:r>
            <a:endParaRPr sz="4800" b="0" i="0" u="none" strike="noStrike" cap="none">
              <a:solidFill>
                <a:schemeClr val="dk1"/>
              </a:solidFill>
              <a:latin typeface="Calibri"/>
              <a:ea typeface="Calibri"/>
              <a:cs typeface="Calibri"/>
              <a:sym typeface="Calibri"/>
            </a:endParaRPr>
          </a:p>
        </p:txBody>
      </p:sp>
      <p:sp>
        <p:nvSpPr>
          <p:cNvPr id="129" name="Google Shape;129;p4"/>
          <p:cNvSpPr/>
          <p:nvPr/>
        </p:nvSpPr>
        <p:spPr>
          <a:xfrm>
            <a:off x="3365921" y="8115300"/>
            <a:ext cx="4669950" cy="11768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Narrow AI is designed to perform a specific task</a:t>
            </a:r>
            <a:endParaRPr sz="3200" b="0" i="0" u="none" strike="noStrike" cap="none">
              <a:solidFill>
                <a:schemeClr val="dk1"/>
              </a:solidFill>
              <a:latin typeface="Calibri"/>
              <a:ea typeface="Calibri"/>
              <a:cs typeface="Calibri"/>
              <a:sym typeface="Calibri"/>
            </a:endParaRPr>
          </a:p>
        </p:txBody>
      </p:sp>
      <p:pic>
        <p:nvPicPr>
          <p:cNvPr id="130" name="Google Shape;130;p4" descr=" "/>
          <p:cNvPicPr preferRelativeResize="0"/>
          <p:nvPr/>
        </p:nvPicPr>
        <p:blipFill rotWithShape="1">
          <a:blip r:embed="rId11">
            <a:alphaModFix/>
          </a:blip>
          <a:srcRect/>
          <a:stretch/>
        </p:blipFill>
        <p:spPr>
          <a:xfrm>
            <a:off x="2965821" y="5003800"/>
            <a:ext cx="5347368" cy="4978400"/>
          </a:xfrm>
          <a:prstGeom prst="rect">
            <a:avLst/>
          </a:prstGeom>
          <a:noFill/>
          <a:ln>
            <a:noFill/>
          </a:ln>
        </p:spPr>
      </p:pic>
      <p:pic>
        <p:nvPicPr>
          <p:cNvPr id="131" name="Google Shape;131;p4" descr=" "/>
          <p:cNvPicPr preferRelativeResize="0"/>
          <p:nvPr/>
        </p:nvPicPr>
        <p:blipFill rotWithShape="1">
          <a:blip r:embed="rId12">
            <a:alphaModFix/>
          </a:blip>
          <a:srcRect/>
          <a:stretch/>
        </p:blipFill>
        <p:spPr>
          <a:xfrm>
            <a:off x="2965821" y="5003800"/>
            <a:ext cx="5347368" cy="4978400"/>
          </a:xfrm>
          <a:prstGeom prst="rect">
            <a:avLst/>
          </a:prstGeom>
          <a:noFill/>
          <a:ln>
            <a:noFill/>
          </a:ln>
        </p:spPr>
      </p:pic>
      <p:sp>
        <p:nvSpPr>
          <p:cNvPr id="132" name="Google Shape;132;p4"/>
          <p:cNvSpPr/>
          <p:nvPr/>
        </p:nvSpPr>
        <p:spPr>
          <a:xfrm>
            <a:off x="9526191" y="5003800"/>
            <a:ext cx="5347368" cy="4978400"/>
          </a:xfrm>
          <a:prstGeom prst="roundRect">
            <a:avLst>
              <a:gd name="adj" fmla="val 4041"/>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9932641" y="53086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4" name="Google Shape;134;p4" descr=" "/>
          <p:cNvPicPr preferRelativeResize="0"/>
          <p:nvPr/>
        </p:nvPicPr>
        <p:blipFill rotWithShape="1">
          <a:blip r:embed="rId9">
            <a:alphaModFix/>
          </a:blip>
          <a:srcRect/>
          <a:stretch/>
        </p:blipFill>
        <p:spPr>
          <a:xfrm>
            <a:off x="9932641" y="5308600"/>
            <a:ext cx="1625803" cy="1625600"/>
          </a:xfrm>
          <a:prstGeom prst="rect">
            <a:avLst/>
          </a:prstGeom>
          <a:noFill/>
          <a:ln>
            <a:noFill/>
          </a:ln>
        </p:spPr>
      </p:pic>
      <p:pic>
        <p:nvPicPr>
          <p:cNvPr id="135" name="Google Shape;135;p4" descr=" "/>
          <p:cNvPicPr preferRelativeResize="0"/>
          <p:nvPr/>
        </p:nvPicPr>
        <p:blipFill rotWithShape="1">
          <a:blip r:embed="rId13">
            <a:alphaModFix/>
          </a:blip>
          <a:srcRect/>
          <a:stretch/>
        </p:blipFill>
        <p:spPr>
          <a:xfrm>
            <a:off x="10187625" y="5410200"/>
            <a:ext cx="1116152" cy="1422558"/>
          </a:xfrm>
          <a:prstGeom prst="rect">
            <a:avLst/>
          </a:prstGeom>
          <a:noFill/>
          <a:ln>
            <a:noFill/>
          </a:ln>
        </p:spPr>
      </p:pic>
      <p:sp>
        <p:nvSpPr>
          <p:cNvPr id="136" name="Google Shape;136;p4"/>
          <p:cNvSpPr/>
          <p:nvPr/>
        </p:nvSpPr>
        <p:spPr>
          <a:xfrm>
            <a:off x="9932641" y="7239000"/>
            <a:ext cx="4534467" cy="24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9932641" y="7239000"/>
            <a:ext cx="4737692"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GENERAL AI</a:t>
            </a:r>
            <a:endParaRPr sz="4800" b="0" i="0" u="none" strike="noStrike" cap="none">
              <a:solidFill>
                <a:schemeClr val="dk1"/>
              </a:solidFill>
              <a:latin typeface="Calibri"/>
              <a:ea typeface="Calibri"/>
              <a:cs typeface="Calibri"/>
              <a:sym typeface="Calibri"/>
            </a:endParaRPr>
          </a:p>
        </p:txBody>
      </p:sp>
      <p:sp>
        <p:nvSpPr>
          <p:cNvPr id="138" name="Google Shape;138;p4"/>
          <p:cNvSpPr/>
          <p:nvPr/>
        </p:nvSpPr>
        <p:spPr>
          <a:xfrm>
            <a:off x="9932641" y="8115300"/>
            <a:ext cx="466995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General AI can perform any intellectual task that a human can</a:t>
            </a:r>
            <a:endParaRPr sz="3200" b="0" i="0" u="none" strike="noStrike" cap="none">
              <a:solidFill>
                <a:schemeClr val="dk1"/>
              </a:solidFill>
              <a:latin typeface="Calibri"/>
              <a:ea typeface="Calibri"/>
              <a:cs typeface="Calibri"/>
              <a:sym typeface="Calibri"/>
            </a:endParaRPr>
          </a:p>
        </p:txBody>
      </p:sp>
      <p:pic>
        <p:nvPicPr>
          <p:cNvPr id="139" name="Google Shape;139;p4" descr=" "/>
          <p:cNvPicPr preferRelativeResize="0"/>
          <p:nvPr/>
        </p:nvPicPr>
        <p:blipFill rotWithShape="1">
          <a:blip r:embed="rId11">
            <a:alphaModFix/>
          </a:blip>
          <a:srcRect/>
          <a:stretch/>
        </p:blipFill>
        <p:spPr>
          <a:xfrm>
            <a:off x="9532541" y="5003800"/>
            <a:ext cx="5347368" cy="4978400"/>
          </a:xfrm>
          <a:prstGeom prst="rect">
            <a:avLst/>
          </a:prstGeom>
          <a:noFill/>
          <a:ln>
            <a:noFill/>
          </a:ln>
        </p:spPr>
      </p:pic>
      <p:pic>
        <p:nvPicPr>
          <p:cNvPr id="140" name="Google Shape;140;p4" descr=" "/>
          <p:cNvPicPr preferRelativeResize="0"/>
          <p:nvPr/>
        </p:nvPicPr>
        <p:blipFill rotWithShape="1">
          <a:blip r:embed="rId12">
            <a:alphaModFix/>
          </a:blip>
          <a:srcRect/>
          <a:stretch/>
        </p:blipFill>
        <p:spPr>
          <a:xfrm>
            <a:off x="9532541" y="5003800"/>
            <a:ext cx="5347368" cy="4978400"/>
          </a:xfrm>
          <a:prstGeom prst="rect">
            <a:avLst/>
          </a:prstGeom>
          <a:noFill/>
          <a:ln>
            <a:noFill/>
          </a:ln>
        </p:spPr>
      </p:pic>
      <p:sp>
        <p:nvSpPr>
          <p:cNvPr id="141" name="Google Shape;141;p4"/>
          <p:cNvSpPr/>
          <p:nvPr/>
        </p:nvSpPr>
        <p:spPr>
          <a:xfrm>
            <a:off x="16092911" y="5003800"/>
            <a:ext cx="5347368" cy="4978400"/>
          </a:xfrm>
          <a:prstGeom prst="roundRect">
            <a:avLst>
              <a:gd name="adj" fmla="val 4041"/>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16499362" y="53086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 name="Google Shape;143;p4" descr=" "/>
          <p:cNvPicPr preferRelativeResize="0"/>
          <p:nvPr/>
        </p:nvPicPr>
        <p:blipFill rotWithShape="1">
          <a:blip r:embed="rId9">
            <a:alphaModFix/>
          </a:blip>
          <a:srcRect/>
          <a:stretch/>
        </p:blipFill>
        <p:spPr>
          <a:xfrm>
            <a:off x="16499362" y="5308600"/>
            <a:ext cx="1625803" cy="1625600"/>
          </a:xfrm>
          <a:prstGeom prst="rect">
            <a:avLst/>
          </a:prstGeom>
          <a:noFill/>
          <a:ln>
            <a:noFill/>
          </a:ln>
        </p:spPr>
      </p:pic>
      <p:pic>
        <p:nvPicPr>
          <p:cNvPr id="144" name="Google Shape;144;p4" descr=" "/>
          <p:cNvPicPr preferRelativeResize="0"/>
          <p:nvPr/>
        </p:nvPicPr>
        <p:blipFill rotWithShape="1">
          <a:blip r:embed="rId14">
            <a:alphaModFix/>
          </a:blip>
          <a:srcRect/>
          <a:stretch/>
        </p:blipFill>
        <p:spPr>
          <a:xfrm>
            <a:off x="16658132" y="5410200"/>
            <a:ext cx="1308264" cy="1422400"/>
          </a:xfrm>
          <a:prstGeom prst="rect">
            <a:avLst/>
          </a:prstGeom>
          <a:noFill/>
          <a:ln>
            <a:noFill/>
          </a:ln>
        </p:spPr>
      </p:pic>
      <p:sp>
        <p:nvSpPr>
          <p:cNvPr id="145" name="Google Shape;145;p4"/>
          <p:cNvSpPr/>
          <p:nvPr/>
        </p:nvSpPr>
        <p:spPr>
          <a:xfrm>
            <a:off x="16499362" y="7239000"/>
            <a:ext cx="4534467" cy="24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16499362" y="7239000"/>
            <a:ext cx="4737692"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SUPER AI</a:t>
            </a:r>
            <a:endParaRPr sz="4800" b="0" i="0" u="none" strike="noStrike" cap="none">
              <a:solidFill>
                <a:schemeClr val="dk1"/>
              </a:solidFill>
              <a:latin typeface="Calibri"/>
              <a:ea typeface="Calibri"/>
              <a:cs typeface="Calibri"/>
              <a:sym typeface="Calibri"/>
            </a:endParaRPr>
          </a:p>
        </p:txBody>
      </p:sp>
      <p:sp>
        <p:nvSpPr>
          <p:cNvPr id="147" name="Google Shape;147;p4"/>
          <p:cNvSpPr/>
          <p:nvPr/>
        </p:nvSpPr>
        <p:spPr>
          <a:xfrm>
            <a:off x="16499362" y="8115300"/>
            <a:ext cx="466995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Super AI is hypothetical and would surpass human intelligence</a:t>
            </a:r>
            <a:endParaRPr sz="3200" b="0" i="0" u="none" strike="noStrike" cap="none">
              <a:solidFill>
                <a:schemeClr val="dk1"/>
              </a:solidFill>
              <a:latin typeface="Calibri"/>
              <a:ea typeface="Calibri"/>
              <a:cs typeface="Calibri"/>
              <a:sym typeface="Calibri"/>
            </a:endParaRPr>
          </a:p>
        </p:txBody>
      </p:sp>
      <p:pic>
        <p:nvPicPr>
          <p:cNvPr id="148" name="Google Shape;148;p4" descr=" "/>
          <p:cNvPicPr preferRelativeResize="0"/>
          <p:nvPr/>
        </p:nvPicPr>
        <p:blipFill rotWithShape="1">
          <a:blip r:embed="rId11">
            <a:alphaModFix/>
          </a:blip>
          <a:srcRect/>
          <a:stretch/>
        </p:blipFill>
        <p:spPr>
          <a:xfrm>
            <a:off x="16099262" y="5003800"/>
            <a:ext cx="5347368" cy="4978400"/>
          </a:xfrm>
          <a:prstGeom prst="rect">
            <a:avLst/>
          </a:prstGeom>
          <a:noFill/>
          <a:ln>
            <a:noFill/>
          </a:ln>
        </p:spPr>
      </p:pic>
      <p:pic>
        <p:nvPicPr>
          <p:cNvPr id="149" name="Google Shape;149;p4" descr=" "/>
          <p:cNvPicPr preferRelativeResize="0"/>
          <p:nvPr/>
        </p:nvPicPr>
        <p:blipFill rotWithShape="1">
          <a:blip r:embed="rId12">
            <a:alphaModFix/>
          </a:blip>
          <a:srcRect/>
          <a:stretch/>
        </p:blipFill>
        <p:spPr>
          <a:xfrm>
            <a:off x="16099262" y="5003800"/>
            <a:ext cx="5347368" cy="49784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8302</TotalTime>
  <Words>824</Words>
  <Application>Microsoft Office PowerPoint</Application>
  <PresentationFormat>Personalizado</PresentationFormat>
  <Paragraphs>115</Paragraphs>
  <Slides>20</Slides>
  <Notes>20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20</vt:i4>
      </vt:variant>
    </vt:vector>
  </HeadingPairs>
  <TitlesOfParts>
    <vt:vector size="27" baseType="lpstr">
      <vt:lpstr>Rajdhani</vt:lpstr>
      <vt:lpstr>MinionPro-It</vt:lpstr>
      <vt:lpstr>Calibri</vt:lpstr>
      <vt:lpstr>Rajdhani SemiBold</vt:lpstr>
      <vt:lpstr>Poppins</vt:lpstr>
      <vt:lpstr>Arial</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PptxGenJS</dc:creator>
  <cp:lastModifiedBy>Dell</cp:lastModifiedBy>
  <cp:revision>46</cp:revision>
  <dcterms:created xsi:type="dcterms:W3CDTF">2023-12-07T13:13:31Z</dcterms:created>
  <dcterms:modified xsi:type="dcterms:W3CDTF">2025-02-11T18:39:31Z</dcterms:modified>
</cp:coreProperties>
</file>